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27" r:id="rId1"/>
  </p:sldMasterIdLst>
  <p:sldIdLst>
    <p:sldId id="256" r:id="rId2"/>
    <p:sldId id="257" r:id="rId3"/>
    <p:sldId id="276" r:id="rId4"/>
    <p:sldId id="258" r:id="rId5"/>
    <p:sldId id="259" r:id="rId6"/>
    <p:sldId id="260" r:id="rId7"/>
    <p:sldId id="261" r:id="rId8"/>
    <p:sldId id="262" r:id="rId9"/>
    <p:sldId id="263" r:id="rId10"/>
    <p:sldId id="264" r:id="rId11"/>
    <p:sldId id="265" r:id="rId12"/>
    <p:sldId id="266" r:id="rId13"/>
    <p:sldId id="267" r:id="rId14"/>
    <p:sldId id="268" r:id="rId15"/>
    <p:sldId id="273" r:id="rId16"/>
    <p:sldId id="274" r:id="rId1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43" autoAdjust="0"/>
    <p:restoredTop sz="94660"/>
  </p:normalViewPr>
  <p:slideViewPr>
    <p:cSldViewPr snapToGrid="0">
      <p:cViewPr>
        <p:scale>
          <a:sx n="96" d="100"/>
          <a:sy n="96" d="100"/>
        </p:scale>
        <p:origin x="-182" y="221"/>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o de Título">
    <p:spTree>
      <p:nvGrpSpPr>
        <p:cNvPr id="1" name=""/>
        <p:cNvGrpSpPr/>
        <p:nvPr/>
      </p:nvGrpSpPr>
      <p:grpSpPr>
        <a:xfrm>
          <a:off x="0" y="0"/>
          <a:ext cx="0" cy="0"/>
          <a:chOff x="0" y="0"/>
          <a:chExt cx="0" cy="0"/>
        </a:xfrm>
      </p:grpSpPr>
      <p:sp>
        <p:nvSpPr>
          <p:cNvPr id="11" name="Freeform 6"/>
          <p:cNvSpPr/>
          <p:nvPr/>
        </p:nvSpPr>
        <p:spPr bwMode="auto">
          <a:xfrm>
            <a:off x="0" y="-3175"/>
            <a:ext cx="12192000" cy="5203825"/>
          </a:xfrm>
          <a:custGeom>
            <a:avLst/>
            <a:gdLst/>
            <a:ahLst/>
            <a:cxnLst/>
            <a:rect l="0" t="0" r="r" b="b"/>
            <a:pathLst>
              <a:path w="5760" h="3278">
                <a:moveTo>
                  <a:pt x="5760" y="0"/>
                </a:moveTo>
                <a:lnTo>
                  <a:pt x="0" y="0"/>
                </a:lnTo>
                <a:lnTo>
                  <a:pt x="0" y="3090"/>
                </a:lnTo>
                <a:lnTo>
                  <a:pt x="943" y="3090"/>
                </a:lnTo>
                <a:lnTo>
                  <a:pt x="1123" y="3270"/>
                </a:lnTo>
                <a:lnTo>
                  <a:pt x="1123" y="3270"/>
                </a:lnTo>
                <a:lnTo>
                  <a:pt x="1127" y="3272"/>
                </a:lnTo>
                <a:lnTo>
                  <a:pt x="1133" y="3275"/>
                </a:lnTo>
                <a:lnTo>
                  <a:pt x="1139" y="3278"/>
                </a:lnTo>
                <a:lnTo>
                  <a:pt x="1144" y="3278"/>
                </a:lnTo>
                <a:lnTo>
                  <a:pt x="1150" y="3278"/>
                </a:lnTo>
                <a:lnTo>
                  <a:pt x="1155" y="3275"/>
                </a:lnTo>
                <a:lnTo>
                  <a:pt x="1161" y="3272"/>
                </a:lnTo>
                <a:lnTo>
                  <a:pt x="1165" y="3270"/>
                </a:lnTo>
                <a:lnTo>
                  <a:pt x="1345" y="3090"/>
                </a:lnTo>
                <a:lnTo>
                  <a:pt x="5760" y="3090"/>
                </a:lnTo>
                <a:lnTo>
                  <a:pt x="5760" y="0"/>
                </a:lnTo>
                <a:close/>
              </a:path>
            </a:pathLst>
          </a:custGeom>
          <a:ln/>
          <a:effectLst/>
          <a:extLst>
            <a:ext uri="{91240B29-F687-4F45-9708-019B960494DF}">
              <a14:hiddenLine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810001" y="1449147"/>
            <a:ext cx="10572000" cy="2971051"/>
          </a:xfrm>
        </p:spPr>
        <p:txBody>
          <a:bodyPr/>
          <a:lstStyle>
            <a:lvl1pPr>
              <a:defRPr sz="5400"/>
            </a:lvl1pPr>
          </a:lstStyle>
          <a:p>
            <a:r>
              <a:rPr lang="pt-PT"/>
              <a:t>Clique para editar o estilo de título do Modelo Global</a:t>
            </a:r>
            <a:endParaRPr lang="en-US" dirty="0"/>
          </a:p>
        </p:txBody>
      </p:sp>
      <p:sp>
        <p:nvSpPr>
          <p:cNvPr id="3" name="Subtitle 2"/>
          <p:cNvSpPr>
            <a:spLocks noGrp="1"/>
          </p:cNvSpPr>
          <p:nvPr>
            <p:ph type="subTitle" idx="1"/>
          </p:nvPr>
        </p:nvSpPr>
        <p:spPr>
          <a:xfrm>
            <a:off x="810001" y="5280847"/>
            <a:ext cx="10572000" cy="434974"/>
          </a:xfrm>
        </p:spPr>
        <p:txBody>
          <a:bodyPr anchor="t"/>
          <a:lstStyle>
            <a:lvl1pPr marL="0" indent="0" algn="l">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t-PT"/>
              <a:t>Clique para editar o estilo do subtítulo do Modelo Global</a:t>
            </a:r>
            <a:endParaRPr lang="en-US" dirty="0"/>
          </a:p>
        </p:txBody>
      </p:sp>
      <p:sp>
        <p:nvSpPr>
          <p:cNvPr id="4" name="Date Placeholder 3"/>
          <p:cNvSpPr>
            <a:spLocks noGrp="1"/>
          </p:cNvSpPr>
          <p:nvPr>
            <p:ph type="dt" sz="half" idx="10"/>
          </p:nvPr>
        </p:nvSpPr>
        <p:spPr/>
        <p:txBody>
          <a:bodyPr/>
          <a:lstStyle/>
          <a:p>
            <a:fld id="{4C40BA70-BE35-4B89-956E-D6D392FE0EDF}" type="datetimeFigureOut">
              <a:rPr lang="pt-PT" smtClean="0"/>
              <a:t>23-03-2017</a:t>
            </a:fld>
            <a:endParaRPr lang="pt-PT"/>
          </a:p>
        </p:txBody>
      </p:sp>
      <p:sp>
        <p:nvSpPr>
          <p:cNvPr id="5" name="Footer Placeholder 4"/>
          <p:cNvSpPr>
            <a:spLocks noGrp="1"/>
          </p:cNvSpPr>
          <p:nvPr>
            <p:ph type="ftr" sz="quarter" idx="11"/>
          </p:nvPr>
        </p:nvSpPr>
        <p:spPr/>
        <p:txBody>
          <a:bodyPr/>
          <a:lstStyle/>
          <a:p>
            <a:endParaRPr lang="pt-PT"/>
          </a:p>
        </p:txBody>
      </p:sp>
      <p:sp>
        <p:nvSpPr>
          <p:cNvPr id="6" name="Slide Number Placeholder 5"/>
          <p:cNvSpPr>
            <a:spLocks noGrp="1"/>
          </p:cNvSpPr>
          <p:nvPr>
            <p:ph type="sldNum" sz="quarter" idx="12"/>
          </p:nvPr>
        </p:nvSpPr>
        <p:spPr/>
        <p:txBody>
          <a:bodyPr/>
          <a:lstStyle/>
          <a:p>
            <a:fld id="{822E220E-5810-4AFC-B393-397CC5475C9A}" type="slidenum">
              <a:rPr lang="pt-PT" smtClean="0"/>
              <a:t>‹#›</a:t>
            </a:fld>
            <a:endParaRPr lang="pt-PT"/>
          </a:p>
        </p:txBody>
      </p:sp>
    </p:spTree>
    <p:extLst>
      <p:ext uri="{BB962C8B-B14F-4D97-AF65-F5344CB8AC3E}">
        <p14:creationId xmlns:p14="http://schemas.microsoft.com/office/powerpoint/2010/main" val="35779251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Objeto">
    <p:spTree>
      <p:nvGrpSpPr>
        <p:cNvPr id="1" name=""/>
        <p:cNvGrpSpPr/>
        <p:nvPr/>
      </p:nvGrpSpPr>
      <p:grpSpPr>
        <a:xfrm>
          <a:off x="0" y="0"/>
          <a:ext cx="0" cy="0"/>
          <a:chOff x="0" y="0"/>
          <a:chExt cx="0" cy="0"/>
        </a:xfrm>
      </p:grpSpPr>
      <p:sp>
        <p:nvSpPr>
          <p:cNvPr id="11"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10000" y="447188"/>
            <a:ext cx="10571998" cy="970450"/>
          </a:xfrm>
        </p:spPr>
        <p:txBody>
          <a:bodyPr/>
          <a:lstStyle/>
          <a:p>
            <a:r>
              <a:rPr lang="pt-PT"/>
              <a:t>Clique para editar o estilo de título do Modelo Global</a:t>
            </a:r>
            <a:endParaRPr lang="en-US" dirty="0"/>
          </a:p>
        </p:txBody>
      </p:sp>
      <p:sp>
        <p:nvSpPr>
          <p:cNvPr id="3" name="Content Placeholder 2"/>
          <p:cNvSpPr>
            <a:spLocks noGrp="1"/>
          </p:cNvSpPr>
          <p:nvPr>
            <p:ph idx="1"/>
          </p:nvPr>
        </p:nvSpPr>
        <p:spPr>
          <a:xfrm>
            <a:off x="818712" y="2222287"/>
            <a:ext cx="10554574" cy="3636511"/>
          </a:xfrm>
        </p:spPr>
        <p:txBody>
          <a:bodyPr/>
          <a:lstStyle/>
          <a:p>
            <a:pPr lvl="0"/>
            <a:r>
              <a:rPr lang="pt-PT"/>
              <a:t>Editar os estilos de texto do Modelo Global</a:t>
            </a:r>
          </a:p>
          <a:p>
            <a:pPr lvl="1"/>
            <a:r>
              <a:rPr lang="pt-PT"/>
              <a:t>Segundo nível</a:t>
            </a:r>
          </a:p>
          <a:p>
            <a:pPr lvl="2"/>
            <a:r>
              <a:rPr lang="pt-PT"/>
              <a:t>Terceiro nível</a:t>
            </a:r>
          </a:p>
          <a:p>
            <a:pPr lvl="3"/>
            <a:r>
              <a:rPr lang="pt-PT"/>
              <a:t>Quarto nível</a:t>
            </a:r>
          </a:p>
          <a:p>
            <a:pPr lvl="4"/>
            <a:r>
              <a:rPr lang="pt-PT"/>
              <a:t>Quinto nível</a:t>
            </a:r>
            <a:endParaRPr lang="en-US" dirty="0"/>
          </a:p>
        </p:txBody>
      </p:sp>
      <p:sp>
        <p:nvSpPr>
          <p:cNvPr id="4" name="Date Placeholder 3"/>
          <p:cNvSpPr>
            <a:spLocks noGrp="1"/>
          </p:cNvSpPr>
          <p:nvPr>
            <p:ph type="dt" sz="half" idx="10"/>
          </p:nvPr>
        </p:nvSpPr>
        <p:spPr/>
        <p:txBody>
          <a:bodyPr/>
          <a:lstStyle/>
          <a:p>
            <a:fld id="{4C40BA70-BE35-4B89-956E-D6D392FE0EDF}" type="datetimeFigureOut">
              <a:rPr lang="pt-PT" smtClean="0"/>
              <a:t>23-03-2017</a:t>
            </a:fld>
            <a:endParaRPr lang="pt-PT"/>
          </a:p>
        </p:txBody>
      </p:sp>
      <p:sp>
        <p:nvSpPr>
          <p:cNvPr id="5" name="Footer Placeholder 4"/>
          <p:cNvSpPr>
            <a:spLocks noGrp="1"/>
          </p:cNvSpPr>
          <p:nvPr>
            <p:ph type="ftr" sz="quarter" idx="11"/>
          </p:nvPr>
        </p:nvSpPr>
        <p:spPr/>
        <p:txBody>
          <a:bodyPr/>
          <a:lstStyle/>
          <a:p>
            <a:endParaRPr lang="pt-PT"/>
          </a:p>
        </p:txBody>
      </p:sp>
      <p:sp>
        <p:nvSpPr>
          <p:cNvPr id="6" name="Slide Number Placeholder 5"/>
          <p:cNvSpPr>
            <a:spLocks noGrp="1"/>
          </p:cNvSpPr>
          <p:nvPr>
            <p:ph type="sldNum" sz="quarter" idx="12"/>
          </p:nvPr>
        </p:nvSpPr>
        <p:spPr/>
        <p:txBody>
          <a:bodyPr/>
          <a:lstStyle/>
          <a:p>
            <a:fld id="{822E220E-5810-4AFC-B393-397CC5475C9A}" type="slidenum">
              <a:rPr lang="pt-PT" smtClean="0"/>
              <a:t>‹#›</a:t>
            </a:fld>
            <a:endParaRPr lang="pt-PT"/>
          </a:p>
        </p:txBody>
      </p:sp>
      <p:pic>
        <p:nvPicPr>
          <p:cNvPr id="7" name="Imagem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450975" y="47126"/>
            <a:ext cx="2741023" cy="2741023"/>
          </a:xfrm>
          <a:prstGeom prst="rect">
            <a:avLst/>
          </a:prstGeom>
        </p:spPr>
      </p:pic>
    </p:spTree>
    <p:extLst>
      <p:ext uri="{BB962C8B-B14F-4D97-AF65-F5344CB8AC3E}">
        <p14:creationId xmlns:p14="http://schemas.microsoft.com/office/powerpoint/2010/main" val="34948707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cção">
    <p:spTree>
      <p:nvGrpSpPr>
        <p:cNvPr id="1" name=""/>
        <p:cNvGrpSpPr/>
        <p:nvPr/>
      </p:nvGrpSpPr>
      <p:grpSpPr>
        <a:xfrm>
          <a:off x="0" y="0"/>
          <a:ext cx="0" cy="0"/>
          <a:chOff x="0" y="0"/>
          <a:chExt cx="0" cy="0"/>
        </a:xfrm>
      </p:grpSpPr>
      <p:sp>
        <p:nvSpPr>
          <p:cNvPr id="10" name="Freeform 7"/>
          <p:cNvSpPr/>
          <p:nvPr/>
        </p:nvSpPr>
        <p:spPr bwMode="auto">
          <a:xfrm>
            <a:off x="0" y="1"/>
            <a:ext cx="12192000" cy="5203825"/>
          </a:xfrm>
          <a:custGeom>
            <a:avLst/>
            <a:gdLst/>
            <a:ahLst/>
            <a:cxnLst/>
            <a:rect l="0" t="0" r="r" b="b"/>
            <a:pathLst>
              <a:path w="5760" h="3278">
                <a:moveTo>
                  <a:pt x="0" y="0"/>
                </a:moveTo>
                <a:lnTo>
                  <a:pt x="5760" y="0"/>
                </a:lnTo>
                <a:lnTo>
                  <a:pt x="5760" y="3090"/>
                </a:lnTo>
                <a:lnTo>
                  <a:pt x="4817" y="3090"/>
                </a:lnTo>
                <a:lnTo>
                  <a:pt x="4637" y="3270"/>
                </a:lnTo>
                <a:lnTo>
                  <a:pt x="4637" y="3270"/>
                </a:lnTo>
                <a:lnTo>
                  <a:pt x="4633" y="3272"/>
                </a:lnTo>
                <a:lnTo>
                  <a:pt x="4627" y="3275"/>
                </a:lnTo>
                <a:lnTo>
                  <a:pt x="4621" y="3278"/>
                </a:lnTo>
                <a:lnTo>
                  <a:pt x="4616" y="3278"/>
                </a:lnTo>
                <a:lnTo>
                  <a:pt x="4610" y="3278"/>
                </a:lnTo>
                <a:lnTo>
                  <a:pt x="4605" y="3275"/>
                </a:lnTo>
                <a:lnTo>
                  <a:pt x="4599" y="3272"/>
                </a:lnTo>
                <a:lnTo>
                  <a:pt x="4595" y="3270"/>
                </a:lnTo>
                <a:lnTo>
                  <a:pt x="4415" y="3090"/>
                </a:lnTo>
                <a:lnTo>
                  <a:pt x="0" y="3090"/>
                </a:lnTo>
                <a:lnTo>
                  <a:pt x="0" y="0"/>
                </a:lnTo>
                <a:lnTo>
                  <a:pt x="0" y="0"/>
                </a:lnTo>
                <a:close/>
              </a:path>
            </a:pathLst>
          </a:custGeom>
          <a:ln>
            <a:headEnd/>
            <a:tailEnd/>
          </a:ln>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10000" y="2951396"/>
            <a:ext cx="10561418" cy="1468800"/>
          </a:xfrm>
        </p:spPr>
        <p:txBody>
          <a:bodyPr anchor="b"/>
          <a:lstStyle>
            <a:lvl1pPr algn="r">
              <a:defRPr sz="4800" b="1" cap="none"/>
            </a:lvl1pPr>
          </a:lstStyle>
          <a:p>
            <a:r>
              <a:rPr lang="pt-PT"/>
              <a:t>Clique para editar o estilo de título do Modelo Global</a:t>
            </a:r>
            <a:endParaRPr lang="en-US" dirty="0"/>
          </a:p>
        </p:txBody>
      </p:sp>
      <p:sp>
        <p:nvSpPr>
          <p:cNvPr id="3" name="Text Placeholder 2"/>
          <p:cNvSpPr>
            <a:spLocks noGrp="1"/>
          </p:cNvSpPr>
          <p:nvPr>
            <p:ph type="body" idx="1"/>
          </p:nvPr>
        </p:nvSpPr>
        <p:spPr>
          <a:xfrm>
            <a:off x="810000" y="5281201"/>
            <a:ext cx="10561418" cy="433955"/>
          </a:xfrm>
        </p:spPr>
        <p:txBody>
          <a:bodyPr anchor="t">
            <a:no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PT"/>
              <a:t>Editar os estilos de texto do Modelo Global</a:t>
            </a:r>
          </a:p>
        </p:txBody>
      </p:sp>
      <p:sp>
        <p:nvSpPr>
          <p:cNvPr id="4" name="Date Placeholder 3"/>
          <p:cNvSpPr>
            <a:spLocks noGrp="1"/>
          </p:cNvSpPr>
          <p:nvPr>
            <p:ph type="dt" sz="half" idx="10"/>
          </p:nvPr>
        </p:nvSpPr>
        <p:spPr/>
        <p:txBody>
          <a:bodyPr/>
          <a:lstStyle/>
          <a:p>
            <a:fld id="{4C40BA70-BE35-4B89-956E-D6D392FE0EDF}" type="datetimeFigureOut">
              <a:rPr lang="pt-PT" smtClean="0"/>
              <a:t>23-03-2017</a:t>
            </a:fld>
            <a:endParaRPr lang="pt-PT"/>
          </a:p>
        </p:txBody>
      </p:sp>
      <p:sp>
        <p:nvSpPr>
          <p:cNvPr id="5" name="Footer Placeholder 4"/>
          <p:cNvSpPr>
            <a:spLocks noGrp="1"/>
          </p:cNvSpPr>
          <p:nvPr>
            <p:ph type="ftr" sz="quarter" idx="11"/>
          </p:nvPr>
        </p:nvSpPr>
        <p:spPr/>
        <p:txBody>
          <a:bodyPr/>
          <a:lstStyle/>
          <a:p>
            <a:endParaRPr lang="pt-PT"/>
          </a:p>
        </p:txBody>
      </p:sp>
      <p:sp>
        <p:nvSpPr>
          <p:cNvPr id="6" name="Slide Number Placeholder 5"/>
          <p:cNvSpPr>
            <a:spLocks noGrp="1"/>
          </p:cNvSpPr>
          <p:nvPr>
            <p:ph type="sldNum" sz="quarter" idx="12"/>
          </p:nvPr>
        </p:nvSpPr>
        <p:spPr/>
        <p:txBody>
          <a:bodyPr/>
          <a:lstStyle/>
          <a:p>
            <a:fld id="{822E220E-5810-4AFC-B393-397CC5475C9A}" type="slidenum">
              <a:rPr lang="pt-PT" smtClean="0"/>
              <a:t>‹#›</a:t>
            </a:fld>
            <a:endParaRPr lang="pt-PT"/>
          </a:p>
        </p:txBody>
      </p:sp>
    </p:spTree>
    <p:extLst>
      <p:ext uri="{BB962C8B-B14F-4D97-AF65-F5344CB8AC3E}">
        <p14:creationId xmlns:p14="http://schemas.microsoft.com/office/powerpoint/2010/main" val="37277827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Conteúdo Duplo">
    <p:spTree>
      <p:nvGrpSpPr>
        <p:cNvPr id="1" name=""/>
        <p:cNvGrpSpPr/>
        <p:nvPr/>
      </p:nvGrpSpPr>
      <p:grpSpPr>
        <a:xfrm>
          <a:off x="0" y="0"/>
          <a:ext cx="0" cy="0"/>
          <a:chOff x="0" y="0"/>
          <a:chExt cx="0" cy="0"/>
        </a:xfrm>
      </p:grpSpPr>
      <p:sp>
        <p:nvSpPr>
          <p:cNvPr id="8"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pt-PT"/>
              <a:t>Clique para editar o estilo de título do Modelo Global</a:t>
            </a:r>
            <a:endParaRPr lang="en-US" dirty="0"/>
          </a:p>
        </p:txBody>
      </p:sp>
      <p:sp>
        <p:nvSpPr>
          <p:cNvPr id="3" name="Content Placeholder 2"/>
          <p:cNvSpPr>
            <a:spLocks noGrp="1"/>
          </p:cNvSpPr>
          <p:nvPr>
            <p:ph sz="half" idx="1"/>
          </p:nvPr>
        </p:nvSpPr>
        <p:spPr>
          <a:xfrm>
            <a:off x="818712" y="2222287"/>
            <a:ext cx="5185873" cy="3638763"/>
          </a:xfrm>
        </p:spPr>
        <p:txBody>
          <a:bodyPr>
            <a:normAutofit/>
          </a:bodyPr>
          <a:lstStyle/>
          <a:p>
            <a:pPr lvl="0"/>
            <a:r>
              <a:rPr lang="pt-PT"/>
              <a:t>Editar os estilos de texto do Modelo Global</a:t>
            </a:r>
          </a:p>
          <a:p>
            <a:pPr lvl="1"/>
            <a:r>
              <a:rPr lang="pt-PT"/>
              <a:t>Segundo nível</a:t>
            </a:r>
          </a:p>
          <a:p>
            <a:pPr lvl="2"/>
            <a:r>
              <a:rPr lang="pt-PT"/>
              <a:t>Terceiro nível</a:t>
            </a:r>
          </a:p>
          <a:p>
            <a:pPr lvl="3"/>
            <a:r>
              <a:rPr lang="pt-PT"/>
              <a:t>Quarto nível</a:t>
            </a:r>
          </a:p>
          <a:p>
            <a:pPr lvl="4"/>
            <a:r>
              <a:rPr lang="pt-PT"/>
              <a:t>Quinto nível</a:t>
            </a:r>
            <a:endParaRPr lang="en-US" dirty="0"/>
          </a:p>
        </p:txBody>
      </p:sp>
      <p:sp>
        <p:nvSpPr>
          <p:cNvPr id="4" name="Content Placeholder 3"/>
          <p:cNvSpPr>
            <a:spLocks noGrp="1"/>
          </p:cNvSpPr>
          <p:nvPr>
            <p:ph sz="half" idx="2"/>
          </p:nvPr>
        </p:nvSpPr>
        <p:spPr>
          <a:xfrm>
            <a:off x="6187415" y="2222287"/>
            <a:ext cx="5194583" cy="3638764"/>
          </a:xfrm>
        </p:spPr>
        <p:txBody>
          <a:bodyPr>
            <a:normAutofit/>
          </a:bodyPr>
          <a:lstStyle/>
          <a:p>
            <a:pPr lvl="0"/>
            <a:r>
              <a:rPr lang="pt-PT"/>
              <a:t>Editar os estilos de texto do Modelo Global</a:t>
            </a:r>
          </a:p>
          <a:p>
            <a:pPr lvl="1"/>
            <a:r>
              <a:rPr lang="pt-PT"/>
              <a:t>Segundo nível</a:t>
            </a:r>
          </a:p>
          <a:p>
            <a:pPr lvl="2"/>
            <a:r>
              <a:rPr lang="pt-PT"/>
              <a:t>Terceiro nível</a:t>
            </a:r>
          </a:p>
          <a:p>
            <a:pPr lvl="3"/>
            <a:r>
              <a:rPr lang="pt-PT"/>
              <a:t>Quarto nível</a:t>
            </a:r>
          </a:p>
          <a:p>
            <a:pPr lvl="4"/>
            <a:r>
              <a:rPr lang="pt-PT"/>
              <a:t>Quinto nível</a:t>
            </a:r>
            <a:endParaRPr lang="en-US" dirty="0"/>
          </a:p>
        </p:txBody>
      </p:sp>
      <p:sp>
        <p:nvSpPr>
          <p:cNvPr id="5" name="Date Placeholder 4"/>
          <p:cNvSpPr>
            <a:spLocks noGrp="1"/>
          </p:cNvSpPr>
          <p:nvPr>
            <p:ph type="dt" sz="half" idx="10"/>
          </p:nvPr>
        </p:nvSpPr>
        <p:spPr/>
        <p:txBody>
          <a:bodyPr/>
          <a:lstStyle/>
          <a:p>
            <a:fld id="{4C40BA70-BE35-4B89-956E-D6D392FE0EDF}" type="datetimeFigureOut">
              <a:rPr lang="pt-PT" smtClean="0"/>
              <a:t>23-03-2017</a:t>
            </a:fld>
            <a:endParaRPr lang="pt-PT"/>
          </a:p>
        </p:txBody>
      </p:sp>
      <p:sp>
        <p:nvSpPr>
          <p:cNvPr id="6" name="Footer Placeholder 5"/>
          <p:cNvSpPr>
            <a:spLocks noGrp="1"/>
          </p:cNvSpPr>
          <p:nvPr>
            <p:ph type="ftr" sz="quarter" idx="11"/>
          </p:nvPr>
        </p:nvSpPr>
        <p:spPr/>
        <p:txBody>
          <a:bodyPr/>
          <a:lstStyle/>
          <a:p>
            <a:endParaRPr lang="pt-PT"/>
          </a:p>
        </p:txBody>
      </p:sp>
      <p:sp>
        <p:nvSpPr>
          <p:cNvPr id="7" name="Slide Number Placeholder 6"/>
          <p:cNvSpPr>
            <a:spLocks noGrp="1"/>
          </p:cNvSpPr>
          <p:nvPr>
            <p:ph type="sldNum" sz="quarter" idx="12"/>
          </p:nvPr>
        </p:nvSpPr>
        <p:spPr/>
        <p:txBody>
          <a:bodyPr/>
          <a:lstStyle/>
          <a:p>
            <a:fld id="{822E220E-5810-4AFC-B393-397CC5475C9A}" type="slidenum">
              <a:rPr lang="pt-PT" smtClean="0"/>
              <a:t>‹#›</a:t>
            </a:fld>
            <a:endParaRPr lang="pt-PT"/>
          </a:p>
        </p:txBody>
      </p:sp>
      <p:pic>
        <p:nvPicPr>
          <p:cNvPr id="9" name="Imagem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450975" y="47126"/>
            <a:ext cx="2741023" cy="2741023"/>
          </a:xfrm>
          <a:prstGeom prst="rect">
            <a:avLst/>
          </a:prstGeom>
        </p:spPr>
      </p:pic>
    </p:spTree>
    <p:extLst>
      <p:ext uri="{BB962C8B-B14F-4D97-AF65-F5344CB8AC3E}">
        <p14:creationId xmlns:p14="http://schemas.microsoft.com/office/powerpoint/2010/main" val="5873558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10"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lvl1pPr>
              <a:defRPr/>
            </a:lvl1pPr>
          </a:lstStyle>
          <a:p>
            <a:r>
              <a:rPr lang="pt-PT"/>
              <a:t>Clique para editar o estilo de título do Modelo Global</a:t>
            </a:r>
            <a:endParaRPr lang="en-US" dirty="0"/>
          </a:p>
        </p:txBody>
      </p:sp>
      <p:sp>
        <p:nvSpPr>
          <p:cNvPr id="3" name="Text Placeholder 2"/>
          <p:cNvSpPr>
            <a:spLocks noGrp="1"/>
          </p:cNvSpPr>
          <p:nvPr>
            <p:ph type="body" idx="1"/>
          </p:nvPr>
        </p:nvSpPr>
        <p:spPr>
          <a:xfrm>
            <a:off x="814728" y="2174875"/>
            <a:ext cx="5189857" cy="576262"/>
          </a:xfrm>
        </p:spPr>
        <p:txBody>
          <a:bodyPr anchor="b">
            <a:noAutofit/>
          </a:bodyPr>
          <a:lstStyle>
            <a:lvl1pPr marL="0" indent="0" algn="ctr">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PT"/>
              <a:t>Editar os estilos de texto do Modelo Global</a:t>
            </a:r>
          </a:p>
        </p:txBody>
      </p:sp>
      <p:sp>
        <p:nvSpPr>
          <p:cNvPr id="4" name="Content Placeholder 3"/>
          <p:cNvSpPr>
            <a:spLocks noGrp="1"/>
          </p:cNvSpPr>
          <p:nvPr>
            <p:ph sz="half" idx="2"/>
          </p:nvPr>
        </p:nvSpPr>
        <p:spPr>
          <a:xfrm>
            <a:off x="814729" y="2751138"/>
            <a:ext cx="5189856" cy="3109913"/>
          </a:xfrm>
        </p:spPr>
        <p:txBody>
          <a:bodyPr anchor="t">
            <a:normAutofit/>
          </a:bodyPr>
          <a:lstStyle/>
          <a:p>
            <a:pPr lvl="0"/>
            <a:r>
              <a:rPr lang="pt-PT"/>
              <a:t>Editar os estilos de texto do Modelo Global</a:t>
            </a:r>
          </a:p>
          <a:p>
            <a:pPr lvl="1"/>
            <a:r>
              <a:rPr lang="pt-PT"/>
              <a:t>Segundo nível</a:t>
            </a:r>
          </a:p>
          <a:p>
            <a:pPr lvl="2"/>
            <a:r>
              <a:rPr lang="pt-PT"/>
              <a:t>Terceiro nível</a:t>
            </a:r>
          </a:p>
          <a:p>
            <a:pPr lvl="3"/>
            <a:r>
              <a:rPr lang="pt-PT"/>
              <a:t>Quarto nível</a:t>
            </a:r>
          </a:p>
          <a:p>
            <a:pPr lvl="4"/>
            <a:r>
              <a:rPr lang="pt-PT"/>
              <a:t>Quinto nível</a:t>
            </a:r>
            <a:endParaRPr lang="en-US" dirty="0"/>
          </a:p>
        </p:txBody>
      </p:sp>
      <p:sp>
        <p:nvSpPr>
          <p:cNvPr id="5" name="Text Placeholder 4"/>
          <p:cNvSpPr>
            <a:spLocks noGrp="1"/>
          </p:cNvSpPr>
          <p:nvPr>
            <p:ph type="body" sz="quarter" idx="3"/>
          </p:nvPr>
        </p:nvSpPr>
        <p:spPr>
          <a:xfrm>
            <a:off x="6187415" y="2174875"/>
            <a:ext cx="5194583" cy="576262"/>
          </a:xfrm>
        </p:spPr>
        <p:txBody>
          <a:bodyPr anchor="b">
            <a:noAutofit/>
          </a:bodyPr>
          <a:lstStyle>
            <a:lvl1pPr marL="0" indent="0" algn="ctr">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PT"/>
              <a:t>Editar os estilos de texto do Modelo Global</a:t>
            </a:r>
          </a:p>
        </p:txBody>
      </p:sp>
      <p:sp>
        <p:nvSpPr>
          <p:cNvPr id="6" name="Content Placeholder 5"/>
          <p:cNvSpPr>
            <a:spLocks noGrp="1"/>
          </p:cNvSpPr>
          <p:nvPr>
            <p:ph sz="quarter" idx="4"/>
          </p:nvPr>
        </p:nvSpPr>
        <p:spPr>
          <a:xfrm>
            <a:off x="6187415" y="2751138"/>
            <a:ext cx="5194583" cy="3109913"/>
          </a:xfrm>
        </p:spPr>
        <p:txBody>
          <a:bodyPr anchor="t">
            <a:normAutofit/>
          </a:bodyPr>
          <a:lstStyle/>
          <a:p>
            <a:pPr lvl="0"/>
            <a:r>
              <a:rPr lang="pt-PT"/>
              <a:t>Editar os estilos de texto do Modelo Global</a:t>
            </a:r>
          </a:p>
          <a:p>
            <a:pPr lvl="1"/>
            <a:r>
              <a:rPr lang="pt-PT"/>
              <a:t>Segundo nível</a:t>
            </a:r>
          </a:p>
          <a:p>
            <a:pPr lvl="2"/>
            <a:r>
              <a:rPr lang="pt-PT"/>
              <a:t>Terceiro nível</a:t>
            </a:r>
          </a:p>
          <a:p>
            <a:pPr lvl="3"/>
            <a:r>
              <a:rPr lang="pt-PT"/>
              <a:t>Quarto nível</a:t>
            </a:r>
          </a:p>
          <a:p>
            <a:pPr lvl="4"/>
            <a:r>
              <a:rPr lang="pt-PT"/>
              <a:t>Quinto nível</a:t>
            </a:r>
            <a:endParaRPr lang="en-US" dirty="0"/>
          </a:p>
        </p:txBody>
      </p:sp>
      <p:sp>
        <p:nvSpPr>
          <p:cNvPr id="7" name="Date Placeholder 6"/>
          <p:cNvSpPr>
            <a:spLocks noGrp="1"/>
          </p:cNvSpPr>
          <p:nvPr>
            <p:ph type="dt" sz="half" idx="10"/>
          </p:nvPr>
        </p:nvSpPr>
        <p:spPr/>
        <p:txBody>
          <a:bodyPr/>
          <a:lstStyle/>
          <a:p>
            <a:fld id="{4C40BA70-BE35-4B89-956E-D6D392FE0EDF}" type="datetimeFigureOut">
              <a:rPr lang="pt-PT" smtClean="0"/>
              <a:t>23-03-2017</a:t>
            </a:fld>
            <a:endParaRPr lang="pt-PT"/>
          </a:p>
        </p:txBody>
      </p:sp>
      <p:sp>
        <p:nvSpPr>
          <p:cNvPr id="8" name="Footer Placeholder 7"/>
          <p:cNvSpPr>
            <a:spLocks noGrp="1"/>
          </p:cNvSpPr>
          <p:nvPr>
            <p:ph type="ftr" sz="quarter" idx="11"/>
          </p:nvPr>
        </p:nvSpPr>
        <p:spPr/>
        <p:txBody>
          <a:bodyPr/>
          <a:lstStyle/>
          <a:p>
            <a:endParaRPr lang="pt-PT"/>
          </a:p>
        </p:txBody>
      </p:sp>
      <p:sp>
        <p:nvSpPr>
          <p:cNvPr id="9" name="Slide Number Placeholder 8"/>
          <p:cNvSpPr>
            <a:spLocks noGrp="1"/>
          </p:cNvSpPr>
          <p:nvPr>
            <p:ph type="sldNum" sz="quarter" idx="12"/>
          </p:nvPr>
        </p:nvSpPr>
        <p:spPr/>
        <p:txBody>
          <a:bodyPr/>
          <a:lstStyle/>
          <a:p>
            <a:fld id="{822E220E-5810-4AFC-B393-397CC5475C9A}" type="slidenum">
              <a:rPr lang="pt-PT" smtClean="0"/>
              <a:t>‹#›</a:t>
            </a:fld>
            <a:endParaRPr lang="pt-PT"/>
          </a:p>
        </p:txBody>
      </p:sp>
    </p:spTree>
    <p:extLst>
      <p:ext uri="{BB962C8B-B14F-4D97-AF65-F5344CB8AC3E}">
        <p14:creationId xmlns:p14="http://schemas.microsoft.com/office/powerpoint/2010/main" val="21779719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 Título">
    <p:spTree>
      <p:nvGrpSpPr>
        <p:cNvPr id="1" name=""/>
        <p:cNvGrpSpPr/>
        <p:nvPr/>
      </p:nvGrpSpPr>
      <p:grpSpPr>
        <a:xfrm>
          <a:off x="0" y="0"/>
          <a:ext cx="0" cy="0"/>
          <a:chOff x="0" y="0"/>
          <a:chExt cx="0" cy="0"/>
        </a:xfrm>
      </p:grpSpPr>
      <p:sp>
        <p:nvSpPr>
          <p:cNvPr id="6"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pt-PT"/>
              <a:t>Clique para editar o estilo de título do Modelo Global</a:t>
            </a:r>
            <a:endParaRPr lang="en-US" dirty="0"/>
          </a:p>
        </p:txBody>
      </p:sp>
      <p:sp>
        <p:nvSpPr>
          <p:cNvPr id="3" name="Date Placeholder 2"/>
          <p:cNvSpPr>
            <a:spLocks noGrp="1"/>
          </p:cNvSpPr>
          <p:nvPr>
            <p:ph type="dt" sz="half" idx="10"/>
          </p:nvPr>
        </p:nvSpPr>
        <p:spPr/>
        <p:txBody>
          <a:bodyPr/>
          <a:lstStyle/>
          <a:p>
            <a:fld id="{4C40BA70-BE35-4B89-956E-D6D392FE0EDF}" type="datetimeFigureOut">
              <a:rPr lang="pt-PT" smtClean="0"/>
              <a:t>23-03-2017</a:t>
            </a:fld>
            <a:endParaRPr lang="pt-PT"/>
          </a:p>
        </p:txBody>
      </p:sp>
      <p:sp>
        <p:nvSpPr>
          <p:cNvPr id="4" name="Footer Placeholder 3"/>
          <p:cNvSpPr>
            <a:spLocks noGrp="1"/>
          </p:cNvSpPr>
          <p:nvPr>
            <p:ph type="ftr" sz="quarter" idx="11"/>
          </p:nvPr>
        </p:nvSpPr>
        <p:spPr/>
        <p:txBody>
          <a:bodyPr/>
          <a:lstStyle/>
          <a:p>
            <a:endParaRPr lang="pt-PT"/>
          </a:p>
        </p:txBody>
      </p:sp>
      <p:sp>
        <p:nvSpPr>
          <p:cNvPr id="5" name="Slide Number Placeholder 4"/>
          <p:cNvSpPr>
            <a:spLocks noGrp="1"/>
          </p:cNvSpPr>
          <p:nvPr>
            <p:ph type="sldNum" sz="quarter" idx="12"/>
          </p:nvPr>
        </p:nvSpPr>
        <p:spPr/>
        <p:txBody>
          <a:bodyPr/>
          <a:lstStyle/>
          <a:p>
            <a:fld id="{822E220E-5810-4AFC-B393-397CC5475C9A}" type="slidenum">
              <a:rPr lang="pt-PT" smtClean="0"/>
              <a:t>‹#›</a:t>
            </a:fld>
            <a:endParaRPr lang="pt-PT"/>
          </a:p>
        </p:txBody>
      </p:sp>
    </p:spTree>
    <p:extLst>
      <p:ext uri="{BB962C8B-B14F-4D97-AF65-F5344CB8AC3E}">
        <p14:creationId xmlns:p14="http://schemas.microsoft.com/office/powerpoint/2010/main" val="28206991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C40BA70-BE35-4B89-956E-D6D392FE0EDF}" type="datetimeFigureOut">
              <a:rPr lang="pt-PT" smtClean="0"/>
              <a:t>23-03-2017</a:t>
            </a:fld>
            <a:endParaRPr lang="pt-PT"/>
          </a:p>
        </p:txBody>
      </p:sp>
      <p:sp>
        <p:nvSpPr>
          <p:cNvPr id="3" name="Footer Placeholder 2"/>
          <p:cNvSpPr>
            <a:spLocks noGrp="1"/>
          </p:cNvSpPr>
          <p:nvPr>
            <p:ph type="ftr" sz="quarter" idx="11"/>
          </p:nvPr>
        </p:nvSpPr>
        <p:spPr/>
        <p:txBody>
          <a:bodyPr/>
          <a:lstStyle/>
          <a:p>
            <a:endParaRPr lang="pt-PT"/>
          </a:p>
        </p:txBody>
      </p:sp>
      <p:sp>
        <p:nvSpPr>
          <p:cNvPr id="4" name="Slide Number Placeholder 3"/>
          <p:cNvSpPr>
            <a:spLocks noGrp="1"/>
          </p:cNvSpPr>
          <p:nvPr>
            <p:ph type="sldNum" sz="quarter" idx="12"/>
          </p:nvPr>
        </p:nvSpPr>
        <p:spPr/>
        <p:txBody>
          <a:bodyPr/>
          <a:lstStyle/>
          <a:p>
            <a:fld id="{822E220E-5810-4AFC-B393-397CC5475C9A}" type="slidenum">
              <a:rPr lang="pt-PT" smtClean="0"/>
              <a:t>‹#›</a:t>
            </a:fld>
            <a:endParaRPr lang="pt-PT"/>
          </a:p>
        </p:txBody>
      </p:sp>
    </p:spTree>
    <p:extLst>
      <p:ext uri="{BB962C8B-B14F-4D97-AF65-F5344CB8AC3E}">
        <p14:creationId xmlns:p14="http://schemas.microsoft.com/office/powerpoint/2010/main" val="31326908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12" name="Freeform 6"/>
          <p:cNvSpPr>
            <a:spLocks noChangeAspect="1"/>
          </p:cNvSpPr>
          <p:nvPr/>
        </p:nvSpPr>
        <p:spPr bwMode="auto">
          <a:xfrm>
            <a:off x="1073151" y="446087"/>
            <a:ext cx="3547533" cy="1814651"/>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extLst>
            <a:ext uri="{91240B29-F687-4F45-9708-019B960494DF}">
              <a14:hiddenLine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1073151" y="446088"/>
            <a:ext cx="3547533" cy="1618396"/>
          </a:xfrm>
        </p:spPr>
        <p:txBody>
          <a:bodyPr anchor="b"/>
          <a:lstStyle>
            <a:lvl1pPr algn="l">
              <a:defRPr sz="2000" b="1"/>
            </a:lvl1pPr>
          </a:lstStyle>
          <a:p>
            <a:r>
              <a:rPr lang="pt-PT"/>
              <a:t>Clique para editar o estilo de título do Modelo Global</a:t>
            </a:r>
            <a:endParaRPr lang="en-US" dirty="0"/>
          </a:p>
        </p:txBody>
      </p:sp>
      <p:sp>
        <p:nvSpPr>
          <p:cNvPr id="3" name="Content Placeholder 2"/>
          <p:cNvSpPr>
            <a:spLocks noGrp="1"/>
          </p:cNvSpPr>
          <p:nvPr>
            <p:ph idx="1"/>
          </p:nvPr>
        </p:nvSpPr>
        <p:spPr>
          <a:xfrm>
            <a:off x="4855633" y="446088"/>
            <a:ext cx="6252633" cy="5414963"/>
          </a:xfrm>
        </p:spPr>
        <p:txBody>
          <a:bodyPr>
            <a:normAutofit/>
          </a:bodyPr>
          <a:lstStyle/>
          <a:p>
            <a:pPr lvl="0"/>
            <a:r>
              <a:rPr lang="pt-PT"/>
              <a:t>Editar os estilos de texto do Modelo Global</a:t>
            </a:r>
          </a:p>
          <a:p>
            <a:pPr lvl="1"/>
            <a:r>
              <a:rPr lang="pt-PT"/>
              <a:t>Segundo nível</a:t>
            </a:r>
          </a:p>
          <a:p>
            <a:pPr lvl="2"/>
            <a:r>
              <a:rPr lang="pt-PT"/>
              <a:t>Terceiro nível</a:t>
            </a:r>
          </a:p>
          <a:p>
            <a:pPr lvl="3"/>
            <a:r>
              <a:rPr lang="pt-PT"/>
              <a:t>Quarto nível</a:t>
            </a:r>
          </a:p>
          <a:p>
            <a:pPr lvl="4"/>
            <a:r>
              <a:rPr lang="pt-PT"/>
              <a:t>Quinto nível</a:t>
            </a:r>
            <a:endParaRPr lang="en-US" dirty="0"/>
          </a:p>
        </p:txBody>
      </p:sp>
      <p:sp>
        <p:nvSpPr>
          <p:cNvPr id="4" name="Text Placeholder 3"/>
          <p:cNvSpPr>
            <a:spLocks noGrp="1"/>
          </p:cNvSpPr>
          <p:nvPr>
            <p:ph type="body" sz="half" idx="2"/>
          </p:nvPr>
        </p:nvSpPr>
        <p:spPr>
          <a:xfrm>
            <a:off x="1073151" y="2260738"/>
            <a:ext cx="3547533" cy="360031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PT"/>
              <a:t>Editar os estilos de texto do Modelo Global</a:t>
            </a:r>
          </a:p>
        </p:txBody>
      </p:sp>
      <p:sp>
        <p:nvSpPr>
          <p:cNvPr id="5" name="Date Placeholder 4"/>
          <p:cNvSpPr>
            <a:spLocks noGrp="1"/>
          </p:cNvSpPr>
          <p:nvPr>
            <p:ph type="dt" sz="half" idx="10"/>
          </p:nvPr>
        </p:nvSpPr>
        <p:spPr/>
        <p:txBody>
          <a:bodyPr/>
          <a:lstStyle/>
          <a:p>
            <a:fld id="{4C40BA70-BE35-4B89-956E-D6D392FE0EDF}" type="datetimeFigureOut">
              <a:rPr lang="pt-PT" smtClean="0"/>
              <a:t>23-03-2017</a:t>
            </a:fld>
            <a:endParaRPr lang="pt-PT"/>
          </a:p>
        </p:txBody>
      </p:sp>
      <p:sp>
        <p:nvSpPr>
          <p:cNvPr id="6" name="Footer Placeholder 5"/>
          <p:cNvSpPr>
            <a:spLocks noGrp="1"/>
          </p:cNvSpPr>
          <p:nvPr>
            <p:ph type="ftr" sz="quarter" idx="11"/>
          </p:nvPr>
        </p:nvSpPr>
        <p:spPr/>
        <p:txBody>
          <a:bodyPr/>
          <a:lstStyle/>
          <a:p>
            <a:endParaRPr lang="pt-PT"/>
          </a:p>
        </p:txBody>
      </p:sp>
      <p:sp>
        <p:nvSpPr>
          <p:cNvPr id="7" name="Slide Number Placeholder 6"/>
          <p:cNvSpPr>
            <a:spLocks noGrp="1"/>
          </p:cNvSpPr>
          <p:nvPr>
            <p:ph type="sldNum" sz="quarter" idx="12"/>
          </p:nvPr>
        </p:nvSpPr>
        <p:spPr/>
        <p:txBody>
          <a:bodyPr/>
          <a:lstStyle/>
          <a:p>
            <a:fld id="{822E220E-5810-4AFC-B393-397CC5475C9A}" type="slidenum">
              <a:rPr lang="pt-PT" smtClean="0"/>
              <a:t>‹#›</a:t>
            </a:fld>
            <a:endParaRPr lang="pt-PT"/>
          </a:p>
        </p:txBody>
      </p:sp>
    </p:spTree>
    <p:extLst>
      <p:ext uri="{BB962C8B-B14F-4D97-AF65-F5344CB8AC3E}">
        <p14:creationId xmlns:p14="http://schemas.microsoft.com/office/powerpoint/2010/main" val="28793311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itle 1"/>
          <p:cNvSpPr>
            <a:spLocks noGrp="1"/>
          </p:cNvSpPr>
          <p:nvPr>
            <p:ph type="title"/>
          </p:nvPr>
        </p:nvSpPr>
        <p:spPr>
          <a:xfrm>
            <a:off x="814728" y="727522"/>
            <a:ext cx="4852988" cy="1617163"/>
          </a:xfrm>
        </p:spPr>
        <p:txBody>
          <a:bodyPr anchor="b">
            <a:normAutofit/>
          </a:bodyPr>
          <a:lstStyle>
            <a:lvl1pPr algn="l">
              <a:defRPr sz="2400" b="0"/>
            </a:lvl1pPr>
          </a:lstStyle>
          <a:p>
            <a:r>
              <a:rPr lang="pt-PT"/>
              <a:t>Clique para editar o estilo de título do Modelo Global</a:t>
            </a:r>
            <a:endParaRPr lang="en-US" dirty="0"/>
          </a:p>
        </p:txBody>
      </p:sp>
      <p:sp>
        <p:nvSpPr>
          <p:cNvPr id="9" name="Picture Placeholder 11"/>
          <p:cNvSpPr>
            <a:spLocks noGrp="1" noChangeAspect="1"/>
          </p:cNvSpPr>
          <p:nvPr>
            <p:ph type="pic" sz="quarter" idx="13"/>
          </p:nvPr>
        </p:nvSpPr>
        <p:spPr bwMode="auto">
          <a:xfrm>
            <a:off x="6098117" y="0"/>
            <a:ext cx="6093883" cy="6858000"/>
          </a:xfrm>
          <a:custGeom>
            <a:avLst/>
            <a:gdLst/>
            <a:ahLst/>
            <a:cxnLst/>
            <a:rect l="0" t="0" r="r" b="b"/>
            <a:pathLst>
              <a:path w="2879" h="4320">
                <a:moveTo>
                  <a:pt x="183" y="0"/>
                </a:moveTo>
                <a:lnTo>
                  <a:pt x="183" y="1197"/>
                </a:lnTo>
                <a:lnTo>
                  <a:pt x="8" y="1372"/>
                </a:lnTo>
                <a:lnTo>
                  <a:pt x="8" y="1372"/>
                </a:lnTo>
                <a:lnTo>
                  <a:pt x="6" y="1376"/>
                </a:lnTo>
                <a:lnTo>
                  <a:pt x="3" y="1382"/>
                </a:lnTo>
                <a:lnTo>
                  <a:pt x="0" y="1387"/>
                </a:lnTo>
                <a:lnTo>
                  <a:pt x="0" y="1393"/>
                </a:lnTo>
                <a:lnTo>
                  <a:pt x="0" y="1399"/>
                </a:lnTo>
                <a:lnTo>
                  <a:pt x="3" y="1404"/>
                </a:lnTo>
                <a:lnTo>
                  <a:pt x="6" y="1410"/>
                </a:lnTo>
                <a:lnTo>
                  <a:pt x="8" y="1414"/>
                </a:lnTo>
                <a:lnTo>
                  <a:pt x="183" y="1589"/>
                </a:lnTo>
                <a:lnTo>
                  <a:pt x="183" y="4320"/>
                </a:lnTo>
                <a:lnTo>
                  <a:pt x="2879" y="4320"/>
                </a:lnTo>
                <a:lnTo>
                  <a:pt x="2879" y="0"/>
                </a:lnTo>
                <a:lnTo>
                  <a:pt x="183" y="0"/>
                </a:lnTo>
                <a:close/>
              </a:path>
            </a:pathLst>
          </a:custGeom>
          <a:noFill/>
          <a:ln w="9525">
            <a:solidFill>
              <a:schemeClr val="tx2"/>
            </a:solidFill>
            <a:round/>
            <a:headEnd/>
            <a:tailEnd/>
          </a:ln>
          <a:effectLst/>
        </p:spPr>
        <p:txBody>
          <a:bodyPr wrap="square" numCol="1" anchor="t" anchorCtr="0" compatLnSpc="1">
            <a:prstTxWarp prst="textNoShape">
              <a:avLst/>
            </a:prstTxWarp>
            <a:normAutofit/>
          </a:bodyPr>
          <a:lstStyle>
            <a:lvl1pPr algn="ctr">
              <a:buFontTx/>
              <a:buNone/>
              <a:defRPr sz="1400"/>
            </a:lvl1pPr>
          </a:lstStyle>
          <a:p>
            <a:r>
              <a:rPr lang="pt-PT"/>
              <a:t>Clique no ícone para adicionar uma imagem</a:t>
            </a:r>
            <a:endParaRPr lang="en-US" dirty="0"/>
          </a:p>
        </p:txBody>
      </p:sp>
      <p:sp>
        <p:nvSpPr>
          <p:cNvPr id="4" name="Text Placeholder 3"/>
          <p:cNvSpPr>
            <a:spLocks noGrp="1"/>
          </p:cNvSpPr>
          <p:nvPr>
            <p:ph type="body" sz="half" idx="2"/>
          </p:nvPr>
        </p:nvSpPr>
        <p:spPr>
          <a:xfrm>
            <a:off x="814728" y="2344684"/>
            <a:ext cx="4852988" cy="3516365"/>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PT"/>
              <a:t>Editar os estilos de texto do Modelo Global</a:t>
            </a:r>
          </a:p>
        </p:txBody>
      </p:sp>
      <p:sp>
        <p:nvSpPr>
          <p:cNvPr id="5" name="Date Placeholder 4"/>
          <p:cNvSpPr>
            <a:spLocks noGrp="1"/>
          </p:cNvSpPr>
          <p:nvPr>
            <p:ph type="dt" sz="half" idx="10"/>
          </p:nvPr>
        </p:nvSpPr>
        <p:spPr>
          <a:xfrm>
            <a:off x="3885810" y="6041362"/>
            <a:ext cx="976879" cy="365125"/>
          </a:xfrm>
        </p:spPr>
        <p:txBody>
          <a:bodyPr/>
          <a:lstStyle/>
          <a:p>
            <a:fld id="{4C40BA70-BE35-4B89-956E-D6D392FE0EDF}" type="datetimeFigureOut">
              <a:rPr lang="pt-PT" smtClean="0"/>
              <a:t>23-03-2017</a:t>
            </a:fld>
            <a:endParaRPr lang="pt-PT"/>
          </a:p>
        </p:txBody>
      </p:sp>
      <p:sp>
        <p:nvSpPr>
          <p:cNvPr id="6" name="Footer Placeholder 5"/>
          <p:cNvSpPr>
            <a:spLocks noGrp="1"/>
          </p:cNvSpPr>
          <p:nvPr>
            <p:ph type="ftr" sz="quarter" idx="11"/>
          </p:nvPr>
        </p:nvSpPr>
        <p:spPr>
          <a:xfrm>
            <a:off x="590396" y="6041362"/>
            <a:ext cx="3295413" cy="365125"/>
          </a:xfrm>
        </p:spPr>
        <p:txBody>
          <a:bodyPr/>
          <a:lstStyle/>
          <a:p>
            <a:endParaRPr lang="pt-PT"/>
          </a:p>
        </p:txBody>
      </p:sp>
      <p:sp>
        <p:nvSpPr>
          <p:cNvPr id="7" name="Slide Number Placeholder 6"/>
          <p:cNvSpPr>
            <a:spLocks noGrp="1"/>
          </p:cNvSpPr>
          <p:nvPr>
            <p:ph type="sldNum" sz="quarter" idx="12"/>
          </p:nvPr>
        </p:nvSpPr>
        <p:spPr>
          <a:xfrm>
            <a:off x="4862689" y="5915888"/>
            <a:ext cx="1062155" cy="490599"/>
          </a:xfrm>
        </p:spPr>
        <p:txBody>
          <a:bodyPr/>
          <a:lstStyle/>
          <a:p>
            <a:fld id="{822E220E-5810-4AFC-B393-397CC5475C9A}" type="slidenum">
              <a:rPr lang="pt-PT" smtClean="0"/>
              <a:t>‹#›</a:t>
            </a:fld>
            <a:endParaRPr lang="pt-PT"/>
          </a:p>
        </p:txBody>
      </p:sp>
    </p:spTree>
    <p:extLst>
      <p:ext uri="{BB962C8B-B14F-4D97-AF65-F5344CB8AC3E}">
        <p14:creationId xmlns:p14="http://schemas.microsoft.com/office/powerpoint/2010/main" val="42007917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Fotografia Panorâmica com Legenda">
    <p:spTree>
      <p:nvGrpSpPr>
        <p:cNvPr id="1" name=""/>
        <p:cNvGrpSpPr/>
        <p:nvPr/>
      </p:nvGrpSpPr>
      <p:grpSpPr>
        <a:xfrm>
          <a:off x="0" y="0"/>
          <a:ext cx="0" cy="0"/>
          <a:chOff x="0" y="0"/>
          <a:chExt cx="0" cy="0"/>
        </a:xfrm>
      </p:grpSpPr>
      <p:sp>
        <p:nvSpPr>
          <p:cNvPr id="2" name="Title 1"/>
          <p:cNvSpPr>
            <a:spLocks noGrp="1"/>
          </p:cNvSpPr>
          <p:nvPr>
            <p:ph type="title"/>
          </p:nvPr>
        </p:nvSpPr>
        <p:spPr>
          <a:xfrm>
            <a:off x="810000" y="4800600"/>
            <a:ext cx="10561418" cy="566738"/>
          </a:xfrm>
        </p:spPr>
        <p:txBody>
          <a:bodyPr anchor="b">
            <a:normAutofit/>
          </a:bodyPr>
          <a:lstStyle>
            <a:lvl1pPr algn="l">
              <a:defRPr sz="2400" b="0"/>
            </a:lvl1pPr>
          </a:lstStyle>
          <a:p>
            <a:r>
              <a:rPr lang="pt-PT"/>
              <a:t>Clique para editar o estilo de título do Modelo Global</a:t>
            </a:r>
            <a:endParaRPr lang="en-US" dirty="0"/>
          </a:p>
        </p:txBody>
      </p:sp>
      <p:sp>
        <p:nvSpPr>
          <p:cNvPr id="15" name="Picture Placeholder 14"/>
          <p:cNvSpPr>
            <a:spLocks noGrp="1" noChangeAspect="1"/>
          </p:cNvSpPr>
          <p:nvPr>
            <p:ph type="pic" sz="quarter" idx="13"/>
          </p:nvPr>
        </p:nvSpPr>
        <p:spPr bwMode="auto">
          <a:xfrm>
            <a:off x="0" y="0"/>
            <a:ext cx="12192000" cy="4800600"/>
          </a:xfrm>
          <a:custGeom>
            <a:avLst/>
            <a:gdLst/>
            <a:ahLst/>
            <a:cxnLst/>
            <a:rect l="0" t="0" r="r" b="b"/>
            <a:pathLst>
              <a:path w="5760" h="3289">
                <a:moveTo>
                  <a:pt x="5760" y="0"/>
                </a:moveTo>
                <a:lnTo>
                  <a:pt x="0" y="0"/>
                </a:lnTo>
                <a:lnTo>
                  <a:pt x="0" y="3100"/>
                </a:lnTo>
                <a:lnTo>
                  <a:pt x="943" y="3100"/>
                </a:lnTo>
                <a:lnTo>
                  <a:pt x="1123" y="3281"/>
                </a:lnTo>
                <a:lnTo>
                  <a:pt x="1123" y="3281"/>
                </a:lnTo>
                <a:lnTo>
                  <a:pt x="1127" y="3283"/>
                </a:lnTo>
                <a:lnTo>
                  <a:pt x="1133" y="3286"/>
                </a:lnTo>
                <a:lnTo>
                  <a:pt x="1139" y="3289"/>
                </a:lnTo>
                <a:lnTo>
                  <a:pt x="1144" y="3289"/>
                </a:lnTo>
                <a:lnTo>
                  <a:pt x="1150" y="3289"/>
                </a:lnTo>
                <a:lnTo>
                  <a:pt x="1155" y="3286"/>
                </a:lnTo>
                <a:lnTo>
                  <a:pt x="1161" y="3283"/>
                </a:lnTo>
                <a:lnTo>
                  <a:pt x="1165" y="3281"/>
                </a:lnTo>
                <a:lnTo>
                  <a:pt x="1345" y="3100"/>
                </a:lnTo>
                <a:lnTo>
                  <a:pt x="5760" y="3100"/>
                </a:lnTo>
                <a:lnTo>
                  <a:pt x="5760" y="0"/>
                </a:lnTo>
                <a:close/>
              </a:path>
            </a:pathLst>
          </a:custGeom>
          <a:noFill/>
          <a:ln>
            <a:solidFill>
              <a:schemeClr val="tx2"/>
            </a:solidFill>
          </a:ln>
        </p:spPr>
        <p:style>
          <a:lnRef idx="1">
            <a:schemeClr val="accent1"/>
          </a:lnRef>
          <a:fillRef idx="3">
            <a:schemeClr val="accent1"/>
          </a:fillRef>
          <a:effectRef idx="2">
            <a:schemeClr val="accent1"/>
          </a:effectRef>
          <a:fontRef idx="minor">
            <a:schemeClr val="lt1"/>
          </a:fontRef>
        </p:style>
        <p:txBody>
          <a:bodyPr wrap="square" numCol="1" anchor="t" anchorCtr="0" compatLnSpc="1">
            <a:prstTxWarp prst="textNoShape">
              <a:avLst/>
            </a:prstTxWarp>
            <a:normAutofit/>
          </a:bodyPr>
          <a:lstStyle>
            <a:lvl1pPr marL="0" indent="0" algn="ctr">
              <a:buFontTx/>
              <a:buNone/>
              <a:defRPr sz="1600"/>
            </a:lvl1pPr>
          </a:lstStyle>
          <a:p>
            <a:r>
              <a:rPr lang="pt-PT"/>
              <a:t>Clique no ícone para adicionar uma imagem</a:t>
            </a:r>
            <a:endParaRPr lang="en-US" dirty="0"/>
          </a:p>
        </p:txBody>
      </p:sp>
      <p:sp>
        <p:nvSpPr>
          <p:cNvPr id="4" name="Text Placeholder 3"/>
          <p:cNvSpPr>
            <a:spLocks noGrp="1"/>
          </p:cNvSpPr>
          <p:nvPr>
            <p:ph type="body" sz="half" idx="2"/>
          </p:nvPr>
        </p:nvSpPr>
        <p:spPr>
          <a:xfrm>
            <a:off x="810000" y="5367338"/>
            <a:ext cx="10561418"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PT"/>
              <a:t>Editar os estilos de texto do Modelo Global</a:t>
            </a:r>
          </a:p>
        </p:txBody>
      </p:sp>
      <p:sp>
        <p:nvSpPr>
          <p:cNvPr id="5" name="Date Placeholder 4"/>
          <p:cNvSpPr>
            <a:spLocks noGrp="1"/>
          </p:cNvSpPr>
          <p:nvPr>
            <p:ph type="dt" sz="half" idx="10"/>
          </p:nvPr>
        </p:nvSpPr>
        <p:spPr/>
        <p:txBody>
          <a:bodyPr/>
          <a:lstStyle/>
          <a:p>
            <a:fld id="{4C40BA70-BE35-4B89-956E-D6D392FE0EDF}" type="datetimeFigureOut">
              <a:rPr lang="pt-PT" smtClean="0"/>
              <a:t>23-03-2017</a:t>
            </a:fld>
            <a:endParaRPr lang="pt-PT"/>
          </a:p>
        </p:txBody>
      </p:sp>
      <p:sp>
        <p:nvSpPr>
          <p:cNvPr id="6" name="Footer Placeholder 5"/>
          <p:cNvSpPr>
            <a:spLocks noGrp="1"/>
          </p:cNvSpPr>
          <p:nvPr>
            <p:ph type="ftr" sz="quarter" idx="11"/>
          </p:nvPr>
        </p:nvSpPr>
        <p:spPr/>
        <p:txBody>
          <a:bodyPr/>
          <a:lstStyle/>
          <a:p>
            <a:endParaRPr lang="pt-PT"/>
          </a:p>
        </p:txBody>
      </p:sp>
      <p:sp>
        <p:nvSpPr>
          <p:cNvPr id="7" name="Slide Number Placeholder 6"/>
          <p:cNvSpPr>
            <a:spLocks noGrp="1"/>
          </p:cNvSpPr>
          <p:nvPr>
            <p:ph type="sldNum" sz="quarter" idx="12"/>
          </p:nvPr>
        </p:nvSpPr>
        <p:spPr/>
        <p:txBody>
          <a:bodyPr/>
          <a:lstStyle/>
          <a:p>
            <a:fld id="{822E220E-5810-4AFC-B393-397CC5475C9A}" type="slidenum">
              <a:rPr lang="pt-PT" smtClean="0"/>
              <a:t>‹#›</a:t>
            </a:fld>
            <a:endParaRPr lang="pt-PT"/>
          </a:p>
        </p:txBody>
      </p:sp>
    </p:spTree>
    <p:extLst>
      <p:ext uri="{BB962C8B-B14F-4D97-AF65-F5344CB8AC3E}">
        <p14:creationId xmlns:p14="http://schemas.microsoft.com/office/powerpoint/2010/main" val="38598944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ção com Legenda">
    <p:spTree>
      <p:nvGrpSpPr>
        <p:cNvPr id="1" name=""/>
        <p:cNvGrpSpPr/>
        <p:nvPr/>
      </p:nvGrpSpPr>
      <p:grpSpPr>
        <a:xfrm>
          <a:off x="0" y="0"/>
          <a:ext cx="0" cy="0"/>
          <a:chOff x="0" y="0"/>
          <a:chExt cx="0" cy="0"/>
        </a:xfrm>
      </p:grpSpPr>
      <p:sp>
        <p:nvSpPr>
          <p:cNvPr id="8" name="Freeform 6"/>
          <p:cNvSpPr>
            <a:spLocks noChangeAspect="1"/>
          </p:cNvSpPr>
          <p:nvPr/>
        </p:nvSpPr>
        <p:spPr bwMode="auto">
          <a:xfrm>
            <a:off x="631697" y="1081456"/>
            <a:ext cx="6332416" cy="3239188"/>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solidFill>
              <a:schemeClr val="accent1"/>
            </a:solidFill>
          </a:ln>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50985" y="1238502"/>
            <a:ext cx="5893840" cy="2645912"/>
          </a:xfrm>
        </p:spPr>
        <p:txBody>
          <a:bodyPr anchor="b"/>
          <a:lstStyle>
            <a:lvl1pPr algn="l">
              <a:defRPr sz="4200" b="1" cap="none"/>
            </a:lvl1pPr>
          </a:lstStyle>
          <a:p>
            <a:r>
              <a:rPr lang="pt-PT"/>
              <a:t>Clique para editar o estilo de título do Modelo Global</a:t>
            </a:r>
            <a:endParaRPr lang="en-US" dirty="0"/>
          </a:p>
        </p:txBody>
      </p:sp>
      <p:sp>
        <p:nvSpPr>
          <p:cNvPr id="3" name="Text Placeholder 2"/>
          <p:cNvSpPr>
            <a:spLocks noGrp="1"/>
          </p:cNvSpPr>
          <p:nvPr>
            <p:ph type="body" idx="1"/>
          </p:nvPr>
        </p:nvSpPr>
        <p:spPr>
          <a:xfrm>
            <a:off x="853190" y="4443680"/>
            <a:ext cx="5891636" cy="713241"/>
          </a:xfrm>
        </p:spPr>
        <p:txBody>
          <a:bodyPr anchor="t">
            <a:no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PT"/>
              <a:t>Editar os estilos de texto do Modelo Global</a:t>
            </a:r>
          </a:p>
        </p:txBody>
      </p:sp>
      <p:sp>
        <p:nvSpPr>
          <p:cNvPr id="9" name="Text Placeholder 5"/>
          <p:cNvSpPr>
            <a:spLocks noGrp="1"/>
          </p:cNvSpPr>
          <p:nvPr>
            <p:ph type="body" sz="quarter" idx="16"/>
          </p:nvPr>
        </p:nvSpPr>
        <p:spPr>
          <a:xfrm>
            <a:off x="7574642" y="1081456"/>
            <a:ext cx="3810001" cy="4075465"/>
          </a:xfrm>
        </p:spPr>
        <p:txBody>
          <a:bodyPr anchor="t"/>
          <a:lstStyle>
            <a:lvl1pPr marL="0" indent="0">
              <a:buFontTx/>
              <a:buNone/>
              <a:defRPr/>
            </a:lvl1pPr>
          </a:lstStyle>
          <a:p>
            <a:pPr lvl="0"/>
            <a:r>
              <a:rPr lang="pt-PT"/>
              <a:t>Editar os estilos de texto do Modelo Global</a:t>
            </a:r>
          </a:p>
        </p:txBody>
      </p:sp>
      <p:sp>
        <p:nvSpPr>
          <p:cNvPr id="4" name="Date Placeholder 3"/>
          <p:cNvSpPr>
            <a:spLocks noGrp="1"/>
          </p:cNvSpPr>
          <p:nvPr>
            <p:ph type="dt" sz="half" idx="10"/>
          </p:nvPr>
        </p:nvSpPr>
        <p:spPr/>
        <p:txBody>
          <a:bodyPr/>
          <a:lstStyle/>
          <a:p>
            <a:fld id="{4C40BA70-BE35-4B89-956E-D6D392FE0EDF}" type="datetimeFigureOut">
              <a:rPr lang="pt-PT" smtClean="0"/>
              <a:t>23-03-2017</a:t>
            </a:fld>
            <a:endParaRPr lang="pt-PT"/>
          </a:p>
        </p:txBody>
      </p:sp>
      <p:sp>
        <p:nvSpPr>
          <p:cNvPr id="5" name="Footer Placeholder 4"/>
          <p:cNvSpPr>
            <a:spLocks noGrp="1"/>
          </p:cNvSpPr>
          <p:nvPr>
            <p:ph type="ftr" sz="quarter" idx="11"/>
          </p:nvPr>
        </p:nvSpPr>
        <p:spPr/>
        <p:txBody>
          <a:bodyPr/>
          <a:lstStyle/>
          <a:p>
            <a:endParaRPr lang="pt-PT"/>
          </a:p>
        </p:txBody>
      </p:sp>
      <p:sp>
        <p:nvSpPr>
          <p:cNvPr id="6" name="Slide Number Placeholder 5"/>
          <p:cNvSpPr>
            <a:spLocks noGrp="1"/>
          </p:cNvSpPr>
          <p:nvPr>
            <p:ph type="sldNum" sz="quarter" idx="12"/>
          </p:nvPr>
        </p:nvSpPr>
        <p:spPr/>
        <p:txBody>
          <a:bodyPr/>
          <a:lstStyle/>
          <a:p>
            <a:fld id="{822E220E-5810-4AFC-B393-397CC5475C9A}" type="slidenum">
              <a:rPr lang="pt-PT" smtClean="0"/>
              <a:t>‹#›</a:t>
            </a:fld>
            <a:endParaRPr lang="pt-PT"/>
          </a:p>
        </p:txBody>
      </p:sp>
    </p:spTree>
    <p:extLst>
      <p:ext uri="{BB962C8B-B14F-4D97-AF65-F5344CB8AC3E}">
        <p14:creationId xmlns:p14="http://schemas.microsoft.com/office/powerpoint/2010/main" val="43513873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artão de Nome">
    <p:spTree>
      <p:nvGrpSpPr>
        <p:cNvPr id="1" name=""/>
        <p:cNvGrpSpPr/>
        <p:nvPr/>
      </p:nvGrpSpPr>
      <p:grpSpPr>
        <a:xfrm>
          <a:off x="0" y="0"/>
          <a:ext cx="0" cy="0"/>
          <a:chOff x="0" y="0"/>
          <a:chExt cx="0" cy="0"/>
        </a:xfrm>
      </p:grpSpPr>
      <p:sp>
        <p:nvSpPr>
          <p:cNvPr id="9" name="Freeform 6"/>
          <p:cNvSpPr>
            <a:spLocks noChangeAspect="1"/>
          </p:cNvSpPr>
          <p:nvPr/>
        </p:nvSpPr>
        <p:spPr bwMode="auto">
          <a:xfrm>
            <a:off x="1140884" y="2286585"/>
            <a:ext cx="4895115" cy="2503972"/>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solidFill>
              <a:schemeClr val="accent1"/>
            </a:solidFill>
          </a:ln>
        </p:spPr>
        <p:style>
          <a:lnRef idx="1">
            <a:schemeClr val="accent1"/>
          </a:lnRef>
          <a:fillRef idx="3">
            <a:schemeClr val="accent1"/>
          </a:fillRef>
          <a:effectRef idx="2">
            <a:schemeClr val="accent1"/>
          </a:effectRef>
          <a:fontRef idx="minor">
            <a:schemeClr val="lt1"/>
          </a:fontRef>
        </p:style>
      </p:sp>
      <p:sp>
        <p:nvSpPr>
          <p:cNvPr id="38" name="Title 1"/>
          <p:cNvSpPr>
            <a:spLocks noGrp="1"/>
          </p:cNvSpPr>
          <p:nvPr>
            <p:ph type="title"/>
          </p:nvPr>
        </p:nvSpPr>
        <p:spPr>
          <a:xfrm>
            <a:off x="1357089" y="2435957"/>
            <a:ext cx="4382521" cy="2007789"/>
          </a:xfrm>
        </p:spPr>
        <p:txBody>
          <a:bodyPr/>
          <a:lstStyle>
            <a:lvl1pPr>
              <a:defRPr sz="3200"/>
            </a:lvl1pPr>
          </a:lstStyle>
          <a:p>
            <a:r>
              <a:rPr lang="pt-PT"/>
              <a:t>Clique para editar o estilo de título do Modelo Global</a:t>
            </a:r>
            <a:endParaRPr lang="en-US" dirty="0"/>
          </a:p>
        </p:txBody>
      </p:sp>
      <p:sp>
        <p:nvSpPr>
          <p:cNvPr id="6" name="Text Placeholder 5"/>
          <p:cNvSpPr>
            <a:spLocks noGrp="1"/>
          </p:cNvSpPr>
          <p:nvPr>
            <p:ph type="body" sz="quarter" idx="16"/>
          </p:nvPr>
        </p:nvSpPr>
        <p:spPr>
          <a:xfrm>
            <a:off x="6156000" y="2286000"/>
            <a:ext cx="4880300" cy="2295525"/>
          </a:xfrm>
        </p:spPr>
        <p:txBody>
          <a:bodyPr anchor="t"/>
          <a:lstStyle>
            <a:lvl1pPr marL="0" indent="0">
              <a:buFontTx/>
              <a:buNone/>
              <a:defRPr/>
            </a:lvl1pPr>
          </a:lstStyle>
          <a:p>
            <a:pPr lvl="0"/>
            <a:r>
              <a:rPr lang="pt-PT"/>
              <a:t>Editar os estilos de texto do Modelo Global</a:t>
            </a:r>
          </a:p>
        </p:txBody>
      </p:sp>
      <p:sp>
        <p:nvSpPr>
          <p:cNvPr id="2" name="Date Placeholder 1"/>
          <p:cNvSpPr>
            <a:spLocks noGrp="1"/>
          </p:cNvSpPr>
          <p:nvPr>
            <p:ph type="dt" sz="half" idx="10"/>
          </p:nvPr>
        </p:nvSpPr>
        <p:spPr/>
        <p:txBody>
          <a:bodyPr/>
          <a:lstStyle/>
          <a:p>
            <a:fld id="{4C40BA70-BE35-4B89-956E-D6D392FE0EDF}" type="datetimeFigureOut">
              <a:rPr lang="pt-PT" smtClean="0"/>
              <a:t>23-03-2017</a:t>
            </a:fld>
            <a:endParaRPr lang="pt-PT"/>
          </a:p>
        </p:txBody>
      </p:sp>
      <p:sp>
        <p:nvSpPr>
          <p:cNvPr id="3" name="Footer Placeholder 2"/>
          <p:cNvSpPr>
            <a:spLocks noGrp="1"/>
          </p:cNvSpPr>
          <p:nvPr>
            <p:ph type="ftr" sz="quarter" idx="11"/>
          </p:nvPr>
        </p:nvSpPr>
        <p:spPr/>
        <p:txBody>
          <a:bodyPr/>
          <a:lstStyle/>
          <a:p>
            <a:endParaRPr lang="pt-PT"/>
          </a:p>
        </p:txBody>
      </p:sp>
      <p:sp>
        <p:nvSpPr>
          <p:cNvPr id="4" name="Slide Number Placeholder 3"/>
          <p:cNvSpPr>
            <a:spLocks noGrp="1"/>
          </p:cNvSpPr>
          <p:nvPr>
            <p:ph type="sldNum" sz="quarter" idx="12"/>
          </p:nvPr>
        </p:nvSpPr>
        <p:spPr/>
        <p:txBody>
          <a:bodyPr/>
          <a:lstStyle/>
          <a:p>
            <a:fld id="{822E220E-5810-4AFC-B393-397CC5475C9A}" type="slidenum">
              <a:rPr lang="pt-PT" smtClean="0"/>
              <a:t>‹#›</a:t>
            </a:fld>
            <a:endParaRPr lang="pt-PT"/>
          </a:p>
        </p:txBody>
      </p:sp>
    </p:spTree>
    <p:extLst>
      <p:ext uri="{BB962C8B-B14F-4D97-AF65-F5344CB8AC3E}">
        <p14:creationId xmlns:p14="http://schemas.microsoft.com/office/powerpoint/2010/main" val="234983720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7"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pt-PT"/>
              <a:t>Clique para editar o estilo de título do Modelo Global</a:t>
            </a:r>
            <a:endParaRPr lang="en-US" dirty="0"/>
          </a:p>
        </p:txBody>
      </p:sp>
      <p:sp>
        <p:nvSpPr>
          <p:cNvPr id="3" name="Vertical Text Placeholder 2"/>
          <p:cNvSpPr>
            <a:spLocks noGrp="1"/>
          </p:cNvSpPr>
          <p:nvPr>
            <p:ph type="body" orient="vert" idx="1"/>
          </p:nvPr>
        </p:nvSpPr>
        <p:spPr/>
        <p:txBody>
          <a:bodyPr vert="eaVert" anchor="t"/>
          <a:lstStyle/>
          <a:p>
            <a:pPr lvl="0"/>
            <a:r>
              <a:rPr lang="pt-PT"/>
              <a:t>Editar os estilos de texto do Modelo Global</a:t>
            </a:r>
          </a:p>
          <a:p>
            <a:pPr lvl="1"/>
            <a:r>
              <a:rPr lang="pt-PT"/>
              <a:t>Segundo nível</a:t>
            </a:r>
          </a:p>
          <a:p>
            <a:pPr lvl="2"/>
            <a:r>
              <a:rPr lang="pt-PT"/>
              <a:t>Terceiro nível</a:t>
            </a:r>
          </a:p>
          <a:p>
            <a:pPr lvl="3"/>
            <a:r>
              <a:rPr lang="pt-PT"/>
              <a:t>Quarto nível</a:t>
            </a:r>
          </a:p>
          <a:p>
            <a:pPr lvl="4"/>
            <a:r>
              <a:rPr lang="pt-PT"/>
              <a:t>Quinto nível</a:t>
            </a:r>
            <a:endParaRPr lang="en-US" dirty="0"/>
          </a:p>
        </p:txBody>
      </p:sp>
      <p:sp>
        <p:nvSpPr>
          <p:cNvPr id="4" name="Date Placeholder 3"/>
          <p:cNvSpPr>
            <a:spLocks noGrp="1"/>
          </p:cNvSpPr>
          <p:nvPr>
            <p:ph type="dt" sz="half" idx="10"/>
          </p:nvPr>
        </p:nvSpPr>
        <p:spPr/>
        <p:txBody>
          <a:bodyPr/>
          <a:lstStyle/>
          <a:p>
            <a:fld id="{4C40BA70-BE35-4B89-956E-D6D392FE0EDF}" type="datetimeFigureOut">
              <a:rPr lang="pt-PT" smtClean="0"/>
              <a:t>23-03-2017</a:t>
            </a:fld>
            <a:endParaRPr lang="pt-PT"/>
          </a:p>
        </p:txBody>
      </p:sp>
      <p:sp>
        <p:nvSpPr>
          <p:cNvPr id="5" name="Footer Placeholder 4"/>
          <p:cNvSpPr>
            <a:spLocks noGrp="1"/>
          </p:cNvSpPr>
          <p:nvPr>
            <p:ph type="ftr" sz="quarter" idx="11"/>
          </p:nvPr>
        </p:nvSpPr>
        <p:spPr/>
        <p:txBody>
          <a:bodyPr/>
          <a:lstStyle/>
          <a:p>
            <a:endParaRPr lang="pt-PT"/>
          </a:p>
        </p:txBody>
      </p:sp>
      <p:sp>
        <p:nvSpPr>
          <p:cNvPr id="6" name="Slide Number Placeholder 5"/>
          <p:cNvSpPr>
            <a:spLocks noGrp="1"/>
          </p:cNvSpPr>
          <p:nvPr>
            <p:ph type="sldNum" sz="quarter" idx="12"/>
          </p:nvPr>
        </p:nvSpPr>
        <p:spPr/>
        <p:txBody>
          <a:bodyPr/>
          <a:lstStyle/>
          <a:p>
            <a:fld id="{822E220E-5810-4AFC-B393-397CC5475C9A}" type="slidenum">
              <a:rPr lang="pt-PT" smtClean="0"/>
              <a:t>‹#›</a:t>
            </a:fld>
            <a:endParaRPr lang="pt-PT"/>
          </a:p>
        </p:txBody>
      </p:sp>
    </p:spTree>
    <p:extLst>
      <p:ext uri="{BB962C8B-B14F-4D97-AF65-F5344CB8AC3E}">
        <p14:creationId xmlns:p14="http://schemas.microsoft.com/office/powerpoint/2010/main" val="369052606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Título Vertical e Texto">
    <p:spTree>
      <p:nvGrpSpPr>
        <p:cNvPr id="1" name=""/>
        <p:cNvGrpSpPr/>
        <p:nvPr/>
      </p:nvGrpSpPr>
      <p:grpSpPr>
        <a:xfrm>
          <a:off x="0" y="0"/>
          <a:ext cx="0" cy="0"/>
          <a:chOff x="0" y="0"/>
          <a:chExt cx="0" cy="0"/>
        </a:xfrm>
      </p:grpSpPr>
      <p:sp>
        <p:nvSpPr>
          <p:cNvPr id="12" name="Freeform 6"/>
          <p:cNvSpPr>
            <a:spLocks noChangeAspect="1"/>
          </p:cNvSpPr>
          <p:nvPr/>
        </p:nvSpPr>
        <p:spPr bwMode="auto">
          <a:xfrm>
            <a:off x="7669651" y="446089"/>
            <a:ext cx="4522349" cy="5414962"/>
          </a:xfrm>
          <a:custGeom>
            <a:avLst/>
            <a:gdLst/>
            <a:ahLst/>
            <a:cxnLst/>
            <a:rect l="0" t="0" r="r" b="b"/>
            <a:pathLst>
              <a:path w="2879" h="4320">
                <a:moveTo>
                  <a:pt x="183" y="0"/>
                </a:moveTo>
                <a:lnTo>
                  <a:pt x="183" y="1197"/>
                </a:lnTo>
                <a:lnTo>
                  <a:pt x="8" y="1372"/>
                </a:lnTo>
                <a:lnTo>
                  <a:pt x="8" y="1372"/>
                </a:lnTo>
                <a:lnTo>
                  <a:pt x="6" y="1376"/>
                </a:lnTo>
                <a:lnTo>
                  <a:pt x="3" y="1382"/>
                </a:lnTo>
                <a:lnTo>
                  <a:pt x="0" y="1387"/>
                </a:lnTo>
                <a:lnTo>
                  <a:pt x="0" y="1393"/>
                </a:lnTo>
                <a:lnTo>
                  <a:pt x="0" y="1399"/>
                </a:lnTo>
                <a:lnTo>
                  <a:pt x="3" y="1404"/>
                </a:lnTo>
                <a:lnTo>
                  <a:pt x="6" y="1410"/>
                </a:lnTo>
                <a:lnTo>
                  <a:pt x="8" y="1414"/>
                </a:lnTo>
                <a:lnTo>
                  <a:pt x="183" y="1589"/>
                </a:lnTo>
                <a:lnTo>
                  <a:pt x="183" y="4320"/>
                </a:lnTo>
                <a:lnTo>
                  <a:pt x="2879" y="4320"/>
                </a:lnTo>
                <a:lnTo>
                  <a:pt x="2879" y="0"/>
                </a:lnTo>
                <a:lnTo>
                  <a:pt x="183" y="0"/>
                </a:lnTo>
                <a:close/>
              </a:path>
            </a:pathLst>
          </a:custGeom>
          <a:ln/>
          <a:extLst>
            <a:ext uri="{91240B29-F687-4F45-9708-019B960494DF}">
              <a14:hiddenLine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8183540" y="586171"/>
            <a:ext cx="2494791" cy="5134798"/>
          </a:xfrm>
        </p:spPr>
        <p:txBody>
          <a:bodyPr vert="eaVert"/>
          <a:lstStyle/>
          <a:p>
            <a:r>
              <a:rPr lang="pt-PT"/>
              <a:t>Clique para editar o estilo de título do Modelo Global</a:t>
            </a:r>
            <a:endParaRPr lang="en-US" dirty="0"/>
          </a:p>
        </p:txBody>
      </p:sp>
      <p:sp>
        <p:nvSpPr>
          <p:cNvPr id="3" name="Vertical Text Placeholder 2"/>
          <p:cNvSpPr>
            <a:spLocks noGrp="1"/>
          </p:cNvSpPr>
          <p:nvPr>
            <p:ph type="body" orient="vert" idx="1"/>
          </p:nvPr>
        </p:nvSpPr>
        <p:spPr>
          <a:xfrm>
            <a:off x="810001" y="446089"/>
            <a:ext cx="6611540" cy="5414962"/>
          </a:xfrm>
        </p:spPr>
        <p:txBody>
          <a:bodyPr vert="eaVert" anchor="t"/>
          <a:lstStyle/>
          <a:p>
            <a:pPr lvl="0"/>
            <a:r>
              <a:rPr lang="pt-PT"/>
              <a:t>Editar os estilos de texto do Modelo Global</a:t>
            </a:r>
          </a:p>
          <a:p>
            <a:pPr lvl="1"/>
            <a:r>
              <a:rPr lang="pt-PT"/>
              <a:t>Segundo nível</a:t>
            </a:r>
          </a:p>
          <a:p>
            <a:pPr lvl="2"/>
            <a:r>
              <a:rPr lang="pt-PT"/>
              <a:t>Terceiro nível</a:t>
            </a:r>
          </a:p>
          <a:p>
            <a:pPr lvl="3"/>
            <a:r>
              <a:rPr lang="pt-PT"/>
              <a:t>Quarto nível</a:t>
            </a:r>
          </a:p>
          <a:p>
            <a:pPr lvl="4"/>
            <a:r>
              <a:rPr lang="pt-PT"/>
              <a:t>Quinto nível</a:t>
            </a:r>
            <a:endParaRPr lang="en-US" dirty="0"/>
          </a:p>
        </p:txBody>
      </p:sp>
      <p:sp>
        <p:nvSpPr>
          <p:cNvPr id="4" name="Date Placeholder 3"/>
          <p:cNvSpPr>
            <a:spLocks noGrp="1"/>
          </p:cNvSpPr>
          <p:nvPr>
            <p:ph type="dt" sz="half" idx="10"/>
          </p:nvPr>
        </p:nvSpPr>
        <p:spPr/>
        <p:txBody>
          <a:bodyPr/>
          <a:lstStyle/>
          <a:p>
            <a:fld id="{4C40BA70-BE35-4B89-956E-D6D392FE0EDF}" type="datetimeFigureOut">
              <a:rPr lang="pt-PT" smtClean="0"/>
              <a:t>23-03-2017</a:t>
            </a:fld>
            <a:endParaRPr lang="pt-PT"/>
          </a:p>
        </p:txBody>
      </p:sp>
      <p:sp>
        <p:nvSpPr>
          <p:cNvPr id="5" name="Footer Placeholder 4"/>
          <p:cNvSpPr>
            <a:spLocks noGrp="1"/>
          </p:cNvSpPr>
          <p:nvPr>
            <p:ph type="ftr" sz="quarter" idx="11"/>
          </p:nvPr>
        </p:nvSpPr>
        <p:spPr/>
        <p:txBody>
          <a:bodyPr/>
          <a:lstStyle/>
          <a:p>
            <a:endParaRPr lang="pt-PT"/>
          </a:p>
        </p:txBody>
      </p:sp>
      <p:sp>
        <p:nvSpPr>
          <p:cNvPr id="6" name="Slide Number Placeholder 5"/>
          <p:cNvSpPr>
            <a:spLocks noGrp="1"/>
          </p:cNvSpPr>
          <p:nvPr>
            <p:ph type="sldNum" sz="quarter" idx="12"/>
          </p:nvPr>
        </p:nvSpPr>
        <p:spPr/>
        <p:txBody>
          <a:bodyPr/>
          <a:lstStyle/>
          <a:p>
            <a:fld id="{822E220E-5810-4AFC-B393-397CC5475C9A}" type="slidenum">
              <a:rPr lang="pt-PT" smtClean="0"/>
              <a:t>‹#›</a:t>
            </a:fld>
            <a:endParaRPr lang="pt-PT"/>
          </a:p>
        </p:txBody>
      </p:sp>
    </p:spTree>
    <p:extLst>
      <p:ext uri="{BB962C8B-B14F-4D97-AF65-F5344CB8AC3E}">
        <p14:creationId xmlns:p14="http://schemas.microsoft.com/office/powerpoint/2010/main" val="37849742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10000" y="447188"/>
            <a:ext cx="10571998" cy="970450"/>
          </a:xfrm>
          <a:prstGeom prst="rect">
            <a:avLst/>
          </a:prstGeom>
          <a:effectLst>
            <a:outerShdw blurRad="50800" dir="14400000">
              <a:srgbClr val="000000">
                <a:alpha val="60000"/>
              </a:srgbClr>
            </a:outerShdw>
          </a:effectLst>
        </p:spPr>
        <p:txBody>
          <a:bodyPr vert="horz" lIns="91440" tIns="45720" rIns="91440" bIns="45720" rtlCol="0" anchor="b">
            <a:noAutofit/>
          </a:bodyPr>
          <a:lstStyle/>
          <a:p>
            <a:r>
              <a:rPr lang="pt-PT"/>
              <a:t>Clique para editar o estilo de título do Modelo Global</a:t>
            </a:r>
            <a:endParaRPr lang="en-US" dirty="0"/>
          </a:p>
        </p:txBody>
      </p:sp>
      <p:sp>
        <p:nvSpPr>
          <p:cNvPr id="3" name="Text Placeholder 2"/>
          <p:cNvSpPr>
            <a:spLocks noGrp="1"/>
          </p:cNvSpPr>
          <p:nvPr>
            <p:ph type="body" idx="1"/>
          </p:nvPr>
        </p:nvSpPr>
        <p:spPr>
          <a:xfrm>
            <a:off x="810000" y="2184401"/>
            <a:ext cx="10563285" cy="3674397"/>
          </a:xfrm>
          <a:prstGeom prst="rect">
            <a:avLst/>
          </a:prstGeom>
          <a:effectLst>
            <a:outerShdw blurRad="50800" dir="14400000">
              <a:srgbClr val="000000">
                <a:alpha val="40000"/>
              </a:srgbClr>
            </a:outerShdw>
          </a:effectLst>
        </p:spPr>
        <p:txBody>
          <a:bodyPr vert="horz" lIns="91440" tIns="45720" rIns="91440" bIns="45720" rtlCol="0" anchor="ctr">
            <a:normAutofit/>
          </a:bodyPr>
          <a:lstStyle/>
          <a:p>
            <a:pPr lvl="0"/>
            <a:r>
              <a:rPr lang="pt-PT"/>
              <a:t>Editar os estilos de texto do Modelo Global</a:t>
            </a:r>
          </a:p>
          <a:p>
            <a:pPr lvl="1"/>
            <a:r>
              <a:rPr lang="pt-PT"/>
              <a:t>Segundo nível</a:t>
            </a:r>
          </a:p>
          <a:p>
            <a:pPr lvl="2"/>
            <a:r>
              <a:rPr lang="pt-PT"/>
              <a:t>Terceiro nível</a:t>
            </a:r>
          </a:p>
          <a:p>
            <a:pPr lvl="3"/>
            <a:r>
              <a:rPr lang="pt-PT"/>
              <a:t>Quarto nível</a:t>
            </a:r>
          </a:p>
          <a:p>
            <a:pPr lvl="4"/>
            <a:r>
              <a:rPr lang="pt-PT"/>
              <a:t>Quinto nível</a:t>
            </a:r>
            <a:endParaRPr lang="en-US" dirty="0"/>
          </a:p>
        </p:txBody>
      </p:sp>
      <p:sp>
        <p:nvSpPr>
          <p:cNvPr id="5" name="Footer Placeholder 4"/>
          <p:cNvSpPr>
            <a:spLocks noGrp="1"/>
          </p:cNvSpPr>
          <p:nvPr>
            <p:ph type="ftr" sz="quarter" idx="3"/>
          </p:nvPr>
        </p:nvSpPr>
        <p:spPr>
          <a:xfrm>
            <a:off x="451514" y="6041362"/>
            <a:ext cx="8644320" cy="365125"/>
          </a:xfrm>
          <a:prstGeom prst="rect">
            <a:avLst/>
          </a:prstGeom>
        </p:spPr>
        <p:txBody>
          <a:bodyPr vert="horz" lIns="91440" tIns="45720" rIns="91440" bIns="45720" rtlCol="0" anchor="b"/>
          <a:lstStyle>
            <a:lvl1pPr algn="l">
              <a:defRPr sz="900">
                <a:solidFill>
                  <a:schemeClr val="tx1"/>
                </a:solidFill>
              </a:defRPr>
            </a:lvl1pPr>
          </a:lstStyle>
          <a:p>
            <a:endParaRPr lang="pt-PT"/>
          </a:p>
        </p:txBody>
      </p:sp>
      <p:sp>
        <p:nvSpPr>
          <p:cNvPr id="4" name="Date Placeholder 3"/>
          <p:cNvSpPr>
            <a:spLocks noGrp="1"/>
          </p:cNvSpPr>
          <p:nvPr>
            <p:ph type="dt" sz="half" idx="2"/>
          </p:nvPr>
        </p:nvSpPr>
        <p:spPr>
          <a:xfrm>
            <a:off x="9334626" y="6041362"/>
            <a:ext cx="1343706" cy="365125"/>
          </a:xfrm>
          <a:prstGeom prst="rect">
            <a:avLst/>
          </a:prstGeom>
        </p:spPr>
        <p:txBody>
          <a:bodyPr vert="horz" lIns="91440" tIns="45720" rIns="91440" bIns="45720" rtlCol="0" anchor="b"/>
          <a:lstStyle>
            <a:lvl1pPr algn="r">
              <a:defRPr sz="900">
                <a:solidFill>
                  <a:schemeClr val="tx1"/>
                </a:solidFill>
              </a:defRPr>
            </a:lvl1pPr>
          </a:lstStyle>
          <a:p>
            <a:fld id="{4C40BA70-BE35-4B89-956E-D6D392FE0EDF}" type="datetimeFigureOut">
              <a:rPr lang="pt-PT" smtClean="0"/>
              <a:t>23-03-2017</a:t>
            </a:fld>
            <a:endParaRPr lang="pt-PT"/>
          </a:p>
        </p:txBody>
      </p:sp>
      <p:sp>
        <p:nvSpPr>
          <p:cNvPr id="6" name="Slide Number Placeholder 5"/>
          <p:cNvSpPr>
            <a:spLocks noGrp="1"/>
          </p:cNvSpPr>
          <p:nvPr>
            <p:ph type="sldNum" sz="quarter" idx="4"/>
          </p:nvPr>
        </p:nvSpPr>
        <p:spPr>
          <a:xfrm>
            <a:off x="10678331" y="5915888"/>
            <a:ext cx="1062155" cy="490599"/>
          </a:xfrm>
          <a:prstGeom prst="rect">
            <a:avLst/>
          </a:prstGeom>
        </p:spPr>
        <p:txBody>
          <a:bodyPr vert="horz" lIns="91440" tIns="45720" rIns="91440" bIns="10800" rtlCol="0" anchor="b"/>
          <a:lstStyle>
            <a:lvl1pPr algn="r">
              <a:defRPr sz="2000">
                <a:solidFill>
                  <a:schemeClr val="accent1"/>
                </a:solidFill>
              </a:defRPr>
            </a:lvl1pPr>
          </a:lstStyle>
          <a:p>
            <a:fld id="{822E220E-5810-4AFC-B393-397CC5475C9A}" type="slidenum">
              <a:rPr lang="pt-PT" smtClean="0"/>
              <a:t>‹#›</a:t>
            </a:fld>
            <a:endParaRPr lang="pt-PT"/>
          </a:p>
        </p:txBody>
      </p:sp>
    </p:spTree>
    <p:extLst>
      <p:ext uri="{BB962C8B-B14F-4D97-AF65-F5344CB8AC3E}">
        <p14:creationId xmlns:p14="http://schemas.microsoft.com/office/powerpoint/2010/main" val="2701980936"/>
      </p:ext>
    </p:extLst>
  </p:cSld>
  <p:clrMap bg1="dk1" tx1="lt1" bg2="dk2" tx2="lt2" accent1="accent1" accent2="accent2" accent3="accent3" accent4="accent4" accent5="accent5" accent6="accent6" hlink="hlink" folHlink="folHlink"/>
  <p:sldLayoutIdLst>
    <p:sldLayoutId id="2147483928" r:id="rId1"/>
    <p:sldLayoutId id="2147483929" r:id="rId2"/>
    <p:sldLayoutId id="2147483930" r:id="rId3"/>
    <p:sldLayoutId id="2147483931" r:id="rId4"/>
    <p:sldLayoutId id="2147483932" r:id="rId5"/>
    <p:sldLayoutId id="2147483933" r:id="rId6"/>
    <p:sldLayoutId id="2147483934" r:id="rId7"/>
    <p:sldLayoutId id="2147483935" r:id="rId8"/>
    <p:sldLayoutId id="2147483936" r:id="rId9"/>
    <p:sldLayoutId id="2147483937" r:id="rId10"/>
    <p:sldLayoutId id="2147483938" r:id="rId11"/>
    <p:sldLayoutId id="2147483939" r:id="rId12"/>
    <p:sldLayoutId id="2147483940" r:id="rId13"/>
    <p:sldLayoutId id="2147483941" r:id="rId14"/>
  </p:sldLayoutIdLst>
  <p:txStyles>
    <p:titleStyle>
      <a:lvl1pPr algn="l" defTabSz="457200" rtl="0" eaLnBrk="1" latinLnBrk="0" hangingPunct="1">
        <a:spcBef>
          <a:spcPct val="0"/>
        </a:spcBef>
        <a:buNone/>
        <a:defRPr sz="4000" b="1" kern="1200">
          <a:solidFill>
            <a:srgbClr val="FEFEFE"/>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ct val="20000"/>
        </a:spcBef>
        <a:spcAft>
          <a:spcPts val="600"/>
        </a:spcAft>
        <a:buClr>
          <a:schemeClr val="accent1"/>
        </a:buClr>
        <a:buFont typeface="Wingdings 2" charset="2"/>
        <a:buChar char=""/>
        <a:defRPr sz="1800" kern="1200">
          <a:solidFill>
            <a:schemeClr val="tx1"/>
          </a:solidFill>
          <a:latin typeface="+mn-lt"/>
          <a:ea typeface="+mn-ea"/>
          <a:cs typeface="+mn-cs"/>
        </a:defRPr>
      </a:lvl1pPr>
      <a:lvl2pPr marL="742950" indent="-285750" algn="l" defTabSz="457200" rtl="0" eaLnBrk="1" latinLnBrk="0" hangingPunct="1">
        <a:spcBef>
          <a:spcPct val="20000"/>
        </a:spcBef>
        <a:spcAft>
          <a:spcPts val="600"/>
        </a:spcAft>
        <a:buClr>
          <a:schemeClr val="accent1"/>
        </a:buClr>
        <a:buFont typeface="Wingdings 2" charset="2"/>
        <a:buChar char=""/>
        <a:defRPr sz="1600" kern="1200">
          <a:solidFill>
            <a:schemeClr val="tx1"/>
          </a:solidFill>
          <a:latin typeface="+mn-lt"/>
          <a:ea typeface="+mn-ea"/>
          <a:cs typeface="+mn-cs"/>
        </a:defRPr>
      </a:lvl2pPr>
      <a:lvl3pPr marL="1143000" indent="-228600" algn="l" defTabSz="457200" rtl="0" eaLnBrk="1" latinLnBrk="0" hangingPunct="1">
        <a:spcBef>
          <a:spcPct val="20000"/>
        </a:spcBef>
        <a:spcAft>
          <a:spcPts val="600"/>
        </a:spcAft>
        <a:buClr>
          <a:schemeClr val="accent1"/>
        </a:buClr>
        <a:buFont typeface="Wingdings 2" charset="2"/>
        <a:buChar char=""/>
        <a:defRPr sz="1400" kern="1200">
          <a:solidFill>
            <a:schemeClr val="tx1"/>
          </a:solidFill>
          <a:latin typeface="+mn-lt"/>
          <a:ea typeface="+mn-ea"/>
          <a:cs typeface="+mn-cs"/>
        </a:defRPr>
      </a:lvl3pPr>
      <a:lvl4pPr marL="16002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4pPr>
      <a:lvl5pPr marL="20574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5pPr>
      <a:lvl6pPr marL="24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6pPr>
      <a:lvl7pPr marL="28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7pPr>
      <a:lvl8pPr marL="32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8pPr>
      <a:lvl9pPr marL="36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8" Type="http://schemas.openxmlformats.org/officeDocument/2006/relationships/image" Target="../media/image10.png"/><Relationship Id="rId13" Type="http://schemas.openxmlformats.org/officeDocument/2006/relationships/image" Target="../media/image15.png"/><Relationship Id="rId3" Type="http://schemas.openxmlformats.org/officeDocument/2006/relationships/image" Target="../media/image5.png"/><Relationship Id="rId7" Type="http://schemas.openxmlformats.org/officeDocument/2006/relationships/image" Target="../media/image9.png"/><Relationship Id="rId12" Type="http://schemas.openxmlformats.org/officeDocument/2006/relationships/image" Target="../media/image14.png"/><Relationship Id="rId2" Type="http://schemas.openxmlformats.org/officeDocument/2006/relationships/image" Target="../media/image4.png"/><Relationship Id="rId16" Type="http://schemas.openxmlformats.org/officeDocument/2006/relationships/image" Target="../media/image18.png"/><Relationship Id="rId1" Type="http://schemas.openxmlformats.org/officeDocument/2006/relationships/slideLayout" Target="../slideLayouts/slideLayout7.xml"/><Relationship Id="rId6" Type="http://schemas.openxmlformats.org/officeDocument/2006/relationships/image" Target="../media/image8.png"/><Relationship Id="rId11" Type="http://schemas.openxmlformats.org/officeDocument/2006/relationships/image" Target="../media/image13.png"/><Relationship Id="rId5" Type="http://schemas.openxmlformats.org/officeDocument/2006/relationships/image" Target="../media/image7.png"/><Relationship Id="rId15" Type="http://schemas.openxmlformats.org/officeDocument/2006/relationships/image" Target="../media/image17.png"/><Relationship Id="rId10" Type="http://schemas.openxmlformats.org/officeDocument/2006/relationships/image" Target="../media/image12.png"/><Relationship Id="rId4" Type="http://schemas.openxmlformats.org/officeDocument/2006/relationships/image" Target="../media/image6.png"/><Relationship Id="rId9" Type="http://schemas.openxmlformats.org/officeDocument/2006/relationships/image" Target="../media/image11.png"/><Relationship Id="rId14" Type="http://schemas.openxmlformats.org/officeDocument/2006/relationships/image" Target="../media/image1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m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667000" y="0"/>
            <a:ext cx="6858000" cy="6858000"/>
          </a:xfrm>
          <a:prstGeom prst="rect">
            <a:avLst/>
          </a:prstGeom>
        </p:spPr>
      </p:pic>
    </p:spTree>
    <p:extLst>
      <p:ext uri="{BB962C8B-B14F-4D97-AF65-F5344CB8AC3E}">
        <p14:creationId xmlns:p14="http://schemas.microsoft.com/office/powerpoint/2010/main" val="13352382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PT" dirty="0" smtClean="0"/>
              <a:t>Brief Description</a:t>
            </a:r>
            <a:endParaRPr lang="pt-PT" dirty="0"/>
          </a:p>
        </p:txBody>
      </p:sp>
      <p:sp>
        <p:nvSpPr>
          <p:cNvPr id="3" name="Marcador de Posição de Conteúdo 2"/>
          <p:cNvSpPr>
            <a:spLocks noGrp="1"/>
          </p:cNvSpPr>
          <p:nvPr>
            <p:ph idx="1"/>
          </p:nvPr>
        </p:nvSpPr>
        <p:spPr>
          <a:xfrm>
            <a:off x="818712" y="2222287"/>
            <a:ext cx="10400578" cy="3636511"/>
          </a:xfrm>
        </p:spPr>
        <p:txBody>
          <a:bodyPr>
            <a:normAutofit fontScale="85000" lnSpcReduction="10000"/>
          </a:bodyPr>
          <a:lstStyle/>
          <a:p>
            <a:pPr marL="0" indent="0" algn="just">
              <a:buNone/>
            </a:pPr>
            <a:r>
              <a:rPr lang="et-EE" dirty="0"/>
              <a:t>Shokkin Group International is a not-for-profit organization </a:t>
            </a:r>
            <a:r>
              <a:rPr lang="en-US" dirty="0"/>
              <a:t>representing a network of international partners. The official organization has been </a:t>
            </a:r>
            <a:r>
              <a:rPr lang="et-EE" dirty="0"/>
              <a:t>registered in April 2015 in Estonia. The </a:t>
            </a:r>
            <a:r>
              <a:rPr lang="en-US" dirty="0"/>
              <a:t>network </a:t>
            </a:r>
            <a:r>
              <a:rPr lang="et-EE" dirty="0"/>
              <a:t>is composed of </a:t>
            </a:r>
            <a:r>
              <a:rPr lang="en-US" dirty="0"/>
              <a:t>youth organizations, free-lance youth workers &amp; trainers, institutions connected to youth and </a:t>
            </a:r>
            <a:r>
              <a:rPr lang="et-EE" dirty="0"/>
              <a:t>active in Europe</a:t>
            </a:r>
            <a:r>
              <a:rPr lang="en-US" dirty="0"/>
              <a:t>. The network enables its members to s</a:t>
            </a:r>
            <a:r>
              <a:rPr lang="et-EE" dirty="0"/>
              <a:t>hare </a:t>
            </a:r>
            <a:r>
              <a:rPr lang="en-US" dirty="0"/>
              <a:t>and</a:t>
            </a:r>
            <a:r>
              <a:rPr lang="et-EE" dirty="0"/>
              <a:t> exchange practices connected with youth work, youth involvement </a:t>
            </a:r>
            <a:r>
              <a:rPr lang="en-US" dirty="0"/>
              <a:t>and</a:t>
            </a:r>
            <a:r>
              <a:rPr lang="et-EE" dirty="0"/>
              <a:t> participation in the local </a:t>
            </a:r>
            <a:r>
              <a:rPr lang="en-US" dirty="0"/>
              <a:t>and</a:t>
            </a:r>
            <a:r>
              <a:rPr lang="et-EE" dirty="0"/>
              <a:t> international communities. </a:t>
            </a:r>
            <a:endParaRPr lang="en-US" dirty="0"/>
          </a:p>
          <a:p>
            <a:pPr marL="0" indent="0" algn="just">
              <a:buNone/>
            </a:pPr>
            <a:endParaRPr lang="en-US" dirty="0"/>
          </a:p>
          <a:p>
            <a:pPr marL="0" indent="0" algn="just">
              <a:buNone/>
            </a:pPr>
            <a:r>
              <a:rPr lang="et-EE" dirty="0"/>
              <a:t>The motto of the network is: "imagine, inspire, act!" which describes </a:t>
            </a:r>
            <a:r>
              <a:rPr lang="en-US" dirty="0"/>
              <a:t>the main idea. We imagine growth of our organizations, inspire each other and act together as a network and as an international family, being connected not only by professional work but also by strong international friendship</a:t>
            </a:r>
            <a:r>
              <a:rPr lang="et-EE" dirty="0"/>
              <a:t>. </a:t>
            </a:r>
            <a:r>
              <a:rPr lang="en-US" dirty="0"/>
              <a:t>But not only that, we</a:t>
            </a:r>
            <a:r>
              <a:rPr lang="et-EE" dirty="0"/>
              <a:t> </a:t>
            </a:r>
            <a:r>
              <a:rPr lang="en-US" dirty="0"/>
              <a:t>forecast</a:t>
            </a:r>
            <a:r>
              <a:rPr lang="et-EE" dirty="0"/>
              <a:t> that with our support youth of Europe will imagine, inspire and act for the benefit of the society</a:t>
            </a:r>
            <a:r>
              <a:rPr lang="en-US" dirty="0"/>
              <a:t>!</a:t>
            </a:r>
          </a:p>
          <a:p>
            <a:pPr marL="0" indent="0" algn="just">
              <a:buNone/>
            </a:pPr>
            <a:endParaRPr lang="en-US" dirty="0"/>
          </a:p>
          <a:p>
            <a:pPr marL="0" indent="0" algn="just">
              <a:buNone/>
            </a:pPr>
            <a:r>
              <a:rPr lang="et-EE" dirty="0"/>
              <a:t>As </a:t>
            </a:r>
            <a:r>
              <a:rPr lang="en-US" dirty="0"/>
              <a:t>a </a:t>
            </a:r>
            <a:r>
              <a:rPr lang="et-EE" dirty="0"/>
              <a:t>network</a:t>
            </a:r>
            <a:r>
              <a:rPr lang="en-US" dirty="0"/>
              <a:t>, </a:t>
            </a:r>
            <a:r>
              <a:rPr lang="en-US" dirty="0" err="1"/>
              <a:t>Shokkin</a:t>
            </a:r>
            <a:r>
              <a:rPr lang="en-US" dirty="0"/>
              <a:t> Group International </a:t>
            </a:r>
            <a:r>
              <a:rPr lang="et-EE" dirty="0"/>
              <a:t>ha</a:t>
            </a:r>
            <a:r>
              <a:rPr lang="en-US" dirty="0"/>
              <a:t>s</a:t>
            </a:r>
            <a:r>
              <a:rPr lang="et-EE" dirty="0"/>
              <a:t> been active since early 2014 and in 2015 the network received a legal form of a non-profit-organization. </a:t>
            </a:r>
          </a:p>
        </p:txBody>
      </p:sp>
    </p:spTree>
    <p:extLst>
      <p:ext uri="{BB962C8B-B14F-4D97-AF65-F5344CB8AC3E}">
        <p14:creationId xmlns:p14="http://schemas.microsoft.com/office/powerpoint/2010/main" val="6652062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PT" dirty="0" err="1"/>
              <a:t>Mission</a:t>
            </a:r>
            <a:endParaRPr lang="pt-PT" dirty="0"/>
          </a:p>
        </p:txBody>
      </p:sp>
      <p:sp>
        <p:nvSpPr>
          <p:cNvPr id="3" name="Marcador de Posição de Conteúdo 2"/>
          <p:cNvSpPr>
            <a:spLocks noGrp="1"/>
          </p:cNvSpPr>
          <p:nvPr>
            <p:ph idx="1"/>
          </p:nvPr>
        </p:nvSpPr>
        <p:spPr/>
        <p:txBody>
          <a:bodyPr/>
          <a:lstStyle/>
          <a:p>
            <a:pPr algn="just"/>
            <a:r>
              <a:rPr lang="en-US" dirty="0"/>
              <a:t>To improve the quality of youth work in Europe by providing an exchange platform for tools and expertise, and foster reliable partnerships amongst youth organizations in order to achieve an overall positive social impact.</a:t>
            </a:r>
          </a:p>
        </p:txBody>
      </p:sp>
    </p:spTree>
    <p:extLst>
      <p:ext uri="{BB962C8B-B14F-4D97-AF65-F5344CB8AC3E}">
        <p14:creationId xmlns:p14="http://schemas.microsoft.com/office/powerpoint/2010/main" val="4884682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PT" dirty="0" err="1"/>
              <a:t>Vision</a:t>
            </a:r>
            <a:endParaRPr lang="pt-PT" dirty="0"/>
          </a:p>
        </p:txBody>
      </p:sp>
      <p:sp>
        <p:nvSpPr>
          <p:cNvPr id="3" name="Marcador de Posição de Conteúdo 2"/>
          <p:cNvSpPr>
            <a:spLocks noGrp="1"/>
          </p:cNvSpPr>
          <p:nvPr>
            <p:ph idx="1"/>
          </p:nvPr>
        </p:nvSpPr>
        <p:spPr>
          <a:xfrm>
            <a:off x="818712" y="2222287"/>
            <a:ext cx="10554574" cy="4390548"/>
          </a:xfrm>
        </p:spPr>
        <p:txBody>
          <a:bodyPr>
            <a:normAutofit/>
          </a:bodyPr>
          <a:lstStyle/>
          <a:p>
            <a:pPr algn="just"/>
            <a:r>
              <a:rPr lang="en-US" dirty="0" err="1"/>
              <a:t>Shokkin</a:t>
            </a:r>
            <a:r>
              <a:rPr lang="en-US" dirty="0"/>
              <a:t> Group International is a network of youth organizations that enables it’s members to:</a:t>
            </a:r>
          </a:p>
          <a:p>
            <a:pPr lvl="1" algn="just"/>
            <a:r>
              <a:rPr lang="en-US" dirty="0"/>
              <a:t>Be the number one choice as quality youth work providers amongst local &amp; international institutions;</a:t>
            </a:r>
          </a:p>
          <a:p>
            <a:pPr lvl="1" algn="just"/>
            <a:endParaRPr lang="en-US" dirty="0"/>
          </a:p>
          <a:p>
            <a:pPr lvl="1" algn="just"/>
            <a:r>
              <a:rPr lang="en-US" dirty="0"/>
              <a:t>Which is achieved by:</a:t>
            </a:r>
          </a:p>
          <a:p>
            <a:pPr lvl="2" algn="just"/>
            <a:r>
              <a:rPr lang="en-US" dirty="0"/>
              <a:t>Using a common support system to increase their impact on the local communities they operate in.</a:t>
            </a:r>
          </a:p>
          <a:p>
            <a:pPr lvl="2" algn="just"/>
            <a:r>
              <a:rPr lang="en-US" dirty="0"/>
              <a:t>Being a part of a consistent and reliable network of international partners;</a:t>
            </a:r>
          </a:p>
          <a:p>
            <a:pPr lvl="2" algn="just"/>
            <a:r>
              <a:rPr lang="en-US" dirty="0"/>
              <a:t>Developing and implementing international projects with the help of a variety of </a:t>
            </a:r>
            <a:r>
              <a:rPr lang="en-US" dirty="0" err="1"/>
              <a:t>programmes</a:t>
            </a:r>
            <a:r>
              <a:rPr lang="en-US" dirty="0"/>
              <a:t> and funds available for Europe; </a:t>
            </a:r>
          </a:p>
          <a:p>
            <a:pPr lvl="2" algn="just"/>
            <a:r>
              <a:rPr lang="en-US" dirty="0"/>
              <a:t>Developing and implementing innovative projects using effective and quality-oriented methodology;</a:t>
            </a:r>
          </a:p>
          <a:p>
            <a:pPr lvl="2" algn="just"/>
            <a:r>
              <a:rPr lang="en-US" dirty="0"/>
              <a:t>Creating and sharing effective tools and methods in the frame of non-formal learning;</a:t>
            </a:r>
          </a:p>
          <a:p>
            <a:pPr lvl="2" algn="just"/>
            <a:r>
              <a:rPr lang="en-US" dirty="0"/>
              <a:t>Be inspired by the organizations in the network &amp; be a part of the “imagine, inspire, act” mentality;</a:t>
            </a:r>
          </a:p>
        </p:txBody>
      </p:sp>
    </p:spTree>
    <p:extLst>
      <p:ext uri="{BB962C8B-B14F-4D97-AF65-F5344CB8AC3E}">
        <p14:creationId xmlns:p14="http://schemas.microsoft.com/office/powerpoint/2010/main" val="18637640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PT" dirty="0" err="1"/>
              <a:t>Values</a:t>
            </a:r>
            <a:endParaRPr lang="pt-PT" dirty="0"/>
          </a:p>
        </p:txBody>
      </p:sp>
      <p:sp>
        <p:nvSpPr>
          <p:cNvPr id="3" name="Marcador de Posição de Conteúdo 2"/>
          <p:cNvSpPr>
            <a:spLocks noGrp="1"/>
          </p:cNvSpPr>
          <p:nvPr>
            <p:ph idx="1"/>
          </p:nvPr>
        </p:nvSpPr>
        <p:spPr>
          <a:xfrm>
            <a:off x="818712" y="2222287"/>
            <a:ext cx="10554574" cy="4456809"/>
          </a:xfrm>
        </p:spPr>
        <p:txBody>
          <a:bodyPr>
            <a:normAutofit fontScale="85000" lnSpcReduction="20000"/>
          </a:bodyPr>
          <a:lstStyle/>
          <a:p>
            <a:r>
              <a:rPr lang="en-US" dirty="0" smtClean="0"/>
              <a:t>The network has a set of values by which it operates and sustains quality partnership:</a:t>
            </a:r>
          </a:p>
          <a:p>
            <a:pPr lvl="1"/>
            <a:r>
              <a:rPr lang="en-US" dirty="0" smtClean="0"/>
              <a:t>Hunger for experience and development</a:t>
            </a:r>
          </a:p>
          <a:p>
            <a:pPr lvl="2"/>
            <a:r>
              <a:rPr lang="en-US" dirty="0" smtClean="0"/>
              <a:t>Member organizations are thriving for exploring new opportunities and methods.</a:t>
            </a:r>
          </a:p>
          <a:p>
            <a:pPr lvl="1"/>
            <a:r>
              <a:rPr lang="en-US" dirty="0" smtClean="0"/>
              <a:t>Creativity and innovation</a:t>
            </a:r>
          </a:p>
          <a:p>
            <a:pPr lvl="2"/>
            <a:r>
              <a:rPr lang="en-US" dirty="0" smtClean="0"/>
              <a:t>Finding innovative approaches to relevant topics</a:t>
            </a:r>
          </a:p>
          <a:p>
            <a:pPr lvl="1"/>
            <a:r>
              <a:rPr lang="en-US" dirty="0" smtClean="0"/>
              <a:t>Developing and implementing projects with a socially-conscious and entrepreneurial approach </a:t>
            </a:r>
          </a:p>
          <a:p>
            <a:pPr lvl="2"/>
            <a:r>
              <a:rPr lang="en-US" dirty="0" smtClean="0"/>
              <a:t>Equality of members and mutual respect</a:t>
            </a:r>
          </a:p>
          <a:p>
            <a:pPr lvl="1"/>
            <a:r>
              <a:rPr lang="en-US" dirty="0" smtClean="0"/>
              <a:t>All the members are treated equally </a:t>
            </a:r>
          </a:p>
          <a:p>
            <a:pPr lvl="2"/>
            <a:r>
              <a:rPr lang="en-US" dirty="0" smtClean="0"/>
              <a:t>Trust &amp; reliability</a:t>
            </a:r>
          </a:p>
          <a:p>
            <a:pPr lvl="1"/>
            <a:r>
              <a:rPr lang="en-US" dirty="0" smtClean="0"/>
              <a:t>All cooperation and sharing is based on trust</a:t>
            </a:r>
          </a:p>
          <a:p>
            <a:pPr lvl="2"/>
            <a:r>
              <a:rPr lang="en-US" dirty="0" smtClean="0"/>
              <a:t>All members share a similar mindset and morale included in the ethical </a:t>
            </a:r>
            <a:r>
              <a:rPr lang="en-US" dirty="0" err="1" smtClean="0"/>
              <a:t>standart</a:t>
            </a:r>
            <a:r>
              <a:rPr lang="en-US" dirty="0" smtClean="0"/>
              <a:t> towards international cooperation, partnership and use of intellectual and physical property</a:t>
            </a:r>
          </a:p>
          <a:p>
            <a:pPr lvl="1"/>
            <a:r>
              <a:rPr lang="en-US" dirty="0" smtClean="0"/>
              <a:t>Empowerment and exchange</a:t>
            </a:r>
          </a:p>
          <a:p>
            <a:pPr lvl="2"/>
            <a:r>
              <a:rPr lang="en-US" dirty="0" smtClean="0"/>
              <a:t>Members are sharing developed materials, information, gained experience and support each other by all possible means</a:t>
            </a:r>
          </a:p>
          <a:p>
            <a:pPr lvl="1"/>
            <a:r>
              <a:rPr lang="en-US" dirty="0" smtClean="0"/>
              <a:t>Political &amp; religious independence</a:t>
            </a:r>
          </a:p>
          <a:p>
            <a:pPr lvl="2"/>
            <a:r>
              <a:rPr lang="en-US" dirty="0" smtClean="0"/>
              <a:t>The network and its members is not representing political or religious views.</a:t>
            </a:r>
            <a:endParaRPr lang="en-US" dirty="0"/>
          </a:p>
        </p:txBody>
      </p:sp>
    </p:spTree>
    <p:extLst>
      <p:ext uri="{BB962C8B-B14F-4D97-AF65-F5344CB8AC3E}">
        <p14:creationId xmlns:p14="http://schemas.microsoft.com/office/powerpoint/2010/main" val="82269907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PT" dirty="0"/>
              <a:t>Target </a:t>
            </a:r>
            <a:r>
              <a:rPr lang="pt-PT" dirty="0" err="1"/>
              <a:t>Groups</a:t>
            </a:r>
            <a:endParaRPr lang="pt-PT" dirty="0"/>
          </a:p>
        </p:txBody>
      </p:sp>
      <p:sp>
        <p:nvSpPr>
          <p:cNvPr id="3" name="Marcador de Posição de Conteúdo 2"/>
          <p:cNvSpPr>
            <a:spLocks noGrp="1"/>
          </p:cNvSpPr>
          <p:nvPr>
            <p:ph idx="1"/>
          </p:nvPr>
        </p:nvSpPr>
        <p:spPr/>
        <p:txBody>
          <a:bodyPr/>
          <a:lstStyle/>
          <a:p>
            <a:r>
              <a:rPr lang="en-US" dirty="0"/>
              <a:t>Primary Target Group:</a:t>
            </a:r>
          </a:p>
          <a:p>
            <a:pPr lvl="1"/>
            <a:r>
              <a:rPr lang="en-US" dirty="0"/>
              <a:t>Youth organizations who are members of the </a:t>
            </a:r>
            <a:r>
              <a:rPr lang="en-US" dirty="0" err="1"/>
              <a:t>Shokkin</a:t>
            </a:r>
            <a:r>
              <a:rPr lang="en-US" dirty="0"/>
              <a:t> Group International Network;</a:t>
            </a:r>
          </a:p>
          <a:p>
            <a:pPr lvl="1"/>
            <a:endParaRPr lang="en-US" dirty="0"/>
          </a:p>
          <a:p>
            <a:r>
              <a:rPr lang="en-US" dirty="0"/>
              <a:t>Secondary Target Groups:</a:t>
            </a:r>
          </a:p>
          <a:p>
            <a:pPr lvl="1"/>
            <a:r>
              <a:rPr lang="en-US" dirty="0"/>
              <a:t>Local and international partners of member organizations. </a:t>
            </a:r>
          </a:p>
          <a:p>
            <a:pPr lvl="1"/>
            <a:r>
              <a:rPr lang="en-US" dirty="0"/>
              <a:t>Youth workers, youth leaders and local volunteers of member organizations. </a:t>
            </a:r>
          </a:p>
          <a:p>
            <a:pPr lvl="1"/>
            <a:r>
              <a:rPr lang="en-US" dirty="0"/>
              <a:t>Young people from the regions where member organizations operate. </a:t>
            </a:r>
          </a:p>
        </p:txBody>
      </p:sp>
    </p:spTree>
    <p:extLst>
      <p:ext uri="{BB962C8B-B14F-4D97-AF65-F5344CB8AC3E}">
        <p14:creationId xmlns:p14="http://schemas.microsoft.com/office/powerpoint/2010/main" val="10462579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PT" dirty="0" err="1"/>
              <a:t>Needs</a:t>
            </a:r>
            <a:r>
              <a:rPr lang="pt-PT" dirty="0"/>
              <a:t> </a:t>
            </a:r>
            <a:r>
              <a:rPr lang="pt-PT" dirty="0" err="1"/>
              <a:t>of</a:t>
            </a:r>
            <a:r>
              <a:rPr lang="pt-PT" dirty="0"/>
              <a:t> </a:t>
            </a:r>
            <a:r>
              <a:rPr lang="pt-PT" dirty="0" err="1"/>
              <a:t>Primary</a:t>
            </a:r>
            <a:r>
              <a:rPr lang="pt-PT" dirty="0"/>
              <a:t> Target </a:t>
            </a:r>
            <a:r>
              <a:rPr lang="pt-PT" dirty="0" err="1"/>
              <a:t>Group</a:t>
            </a:r>
            <a:endParaRPr lang="pt-PT" dirty="0"/>
          </a:p>
        </p:txBody>
      </p:sp>
      <p:sp>
        <p:nvSpPr>
          <p:cNvPr id="3" name="Marcador de Posição de Conteúdo 2"/>
          <p:cNvSpPr>
            <a:spLocks noGrp="1"/>
          </p:cNvSpPr>
          <p:nvPr>
            <p:ph idx="1"/>
          </p:nvPr>
        </p:nvSpPr>
        <p:spPr/>
        <p:txBody>
          <a:bodyPr>
            <a:normAutofit/>
          </a:bodyPr>
          <a:lstStyle/>
          <a:p>
            <a:r>
              <a:rPr lang="en-US" dirty="0"/>
              <a:t>The network works to satisfy the needs of the primary target group:</a:t>
            </a:r>
          </a:p>
          <a:p>
            <a:pPr lvl="1"/>
            <a:r>
              <a:rPr lang="en-US" dirty="0"/>
              <a:t>Need for access to high quality project practices;</a:t>
            </a:r>
          </a:p>
          <a:p>
            <a:pPr lvl="1"/>
            <a:r>
              <a:rPr lang="en-US" dirty="0"/>
              <a:t>Need for access to a variety of tools and manuals for project management and implementation;</a:t>
            </a:r>
          </a:p>
          <a:p>
            <a:pPr lvl="1"/>
            <a:r>
              <a:rPr lang="en-US" dirty="0"/>
              <a:t>Need for trustful and high quality partnership;</a:t>
            </a:r>
          </a:p>
          <a:p>
            <a:pPr lvl="1"/>
            <a:r>
              <a:rPr lang="en-US" dirty="0"/>
              <a:t>Need for development of large scale projects;</a:t>
            </a:r>
          </a:p>
          <a:p>
            <a:pPr lvl="1"/>
            <a:r>
              <a:rPr lang="en-US" dirty="0"/>
              <a:t>Need for raising the visibility of work;</a:t>
            </a:r>
          </a:p>
          <a:p>
            <a:pPr lvl="1"/>
            <a:r>
              <a:rPr lang="en-US" dirty="0"/>
              <a:t>Need for increasing the local and international impact of work of organizations;</a:t>
            </a:r>
          </a:p>
          <a:p>
            <a:pPr lvl="1"/>
            <a:r>
              <a:rPr lang="en-US" dirty="0"/>
              <a:t>Need for organizational development and financial sustainability.</a:t>
            </a:r>
          </a:p>
        </p:txBody>
      </p:sp>
    </p:spTree>
    <p:extLst>
      <p:ext uri="{BB962C8B-B14F-4D97-AF65-F5344CB8AC3E}">
        <p14:creationId xmlns:p14="http://schemas.microsoft.com/office/powerpoint/2010/main" val="83643926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PT" dirty="0"/>
              <a:t>Needs of </a:t>
            </a:r>
            <a:r>
              <a:rPr lang="pt-PT" dirty="0" smtClean="0"/>
              <a:t>Secondary </a:t>
            </a:r>
            <a:r>
              <a:rPr lang="pt-PT" dirty="0"/>
              <a:t>Target Groups</a:t>
            </a:r>
          </a:p>
        </p:txBody>
      </p:sp>
      <p:sp>
        <p:nvSpPr>
          <p:cNvPr id="3" name="Marcador de Posição de Conteúdo 2"/>
          <p:cNvSpPr>
            <a:spLocks noGrp="1"/>
          </p:cNvSpPr>
          <p:nvPr>
            <p:ph idx="1"/>
          </p:nvPr>
        </p:nvSpPr>
        <p:spPr/>
        <p:txBody>
          <a:bodyPr>
            <a:normAutofit/>
          </a:bodyPr>
          <a:lstStyle/>
          <a:p>
            <a:r>
              <a:rPr lang="en-US" dirty="0"/>
              <a:t>The network works to satisfy the needs of the secondary target groups </a:t>
            </a:r>
            <a:r>
              <a:rPr lang="en-US" sz="1600" i="1" dirty="0"/>
              <a:t>(Local and international partners of member organizations; Youth workers, youth leaders and local volunteers of member organizations)</a:t>
            </a:r>
          </a:p>
          <a:p>
            <a:pPr lvl="1"/>
            <a:r>
              <a:rPr lang="en-US" dirty="0"/>
              <a:t>Need for access to international youth work practices;</a:t>
            </a:r>
          </a:p>
          <a:p>
            <a:pPr lvl="1"/>
            <a:r>
              <a:rPr lang="en-US" dirty="0"/>
              <a:t>Need for cooperation with versatile and multi-skilled organizations</a:t>
            </a:r>
          </a:p>
          <a:p>
            <a:pPr lvl="1"/>
            <a:r>
              <a:rPr lang="en-US" dirty="0"/>
              <a:t>Need of being represented at an international level;</a:t>
            </a:r>
          </a:p>
          <a:p>
            <a:pPr lvl="1"/>
            <a:r>
              <a:rPr lang="en-US" dirty="0"/>
              <a:t>Need for increasing the local impact of their work;</a:t>
            </a:r>
          </a:p>
          <a:p>
            <a:pPr lvl="1"/>
            <a:r>
              <a:rPr lang="en-US" dirty="0"/>
              <a:t>Need for raising the visibility of their work;</a:t>
            </a:r>
          </a:p>
          <a:p>
            <a:pPr lvl="1"/>
            <a:r>
              <a:rPr lang="en-US" dirty="0"/>
              <a:t>Need for trustful and high quality local partnership.</a:t>
            </a:r>
          </a:p>
        </p:txBody>
      </p:sp>
    </p:spTree>
    <p:extLst>
      <p:ext uri="{BB962C8B-B14F-4D97-AF65-F5344CB8AC3E}">
        <p14:creationId xmlns:p14="http://schemas.microsoft.com/office/powerpoint/2010/main" val="394370734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PT" dirty="0"/>
              <a:t>Needs of </a:t>
            </a:r>
            <a:r>
              <a:rPr lang="pt-PT" dirty="0" smtClean="0"/>
              <a:t>Secondary </a:t>
            </a:r>
            <a:r>
              <a:rPr lang="pt-PT" dirty="0"/>
              <a:t>Target Groups</a:t>
            </a:r>
          </a:p>
        </p:txBody>
      </p:sp>
      <p:sp>
        <p:nvSpPr>
          <p:cNvPr id="3" name="Marcador de Posição de Conteúdo 2"/>
          <p:cNvSpPr>
            <a:spLocks noGrp="1"/>
          </p:cNvSpPr>
          <p:nvPr>
            <p:ph idx="1"/>
          </p:nvPr>
        </p:nvSpPr>
        <p:spPr/>
        <p:txBody>
          <a:bodyPr/>
          <a:lstStyle/>
          <a:p>
            <a:r>
              <a:rPr lang="en-US" dirty="0"/>
              <a:t>The network works to satisfy the needs of the secondary target groups </a:t>
            </a:r>
            <a:r>
              <a:rPr lang="en-US" sz="1600" i="1" dirty="0"/>
              <a:t>(Young people from the areas where member organizations operate)</a:t>
            </a:r>
          </a:p>
          <a:p>
            <a:pPr lvl="1"/>
            <a:r>
              <a:rPr lang="en-US" dirty="0"/>
              <a:t>Need for personal, professional and social development;</a:t>
            </a:r>
          </a:p>
          <a:p>
            <a:pPr lvl="1"/>
            <a:r>
              <a:rPr lang="en-US" dirty="0"/>
              <a:t>Need for exploring own culture and being enriched by others;</a:t>
            </a:r>
          </a:p>
          <a:p>
            <a:pPr lvl="1"/>
            <a:r>
              <a:rPr lang="en-US" dirty="0"/>
              <a:t>Need for increasing self-confidence;</a:t>
            </a:r>
          </a:p>
          <a:p>
            <a:pPr lvl="1"/>
            <a:r>
              <a:rPr lang="en-US" dirty="0"/>
              <a:t>Need of becoming more competitive in the labor market; </a:t>
            </a:r>
          </a:p>
          <a:p>
            <a:pPr lvl="1"/>
            <a:r>
              <a:rPr lang="en-US" dirty="0"/>
              <a:t>Need of belonging.</a:t>
            </a:r>
          </a:p>
        </p:txBody>
      </p:sp>
    </p:spTree>
    <p:extLst>
      <p:ext uri="{BB962C8B-B14F-4D97-AF65-F5344CB8AC3E}">
        <p14:creationId xmlns:p14="http://schemas.microsoft.com/office/powerpoint/2010/main" val="206835201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PT" dirty="0"/>
              <a:t>Short </a:t>
            </a:r>
            <a:r>
              <a:rPr lang="pt-PT" dirty="0" err="1"/>
              <a:t>Term</a:t>
            </a:r>
            <a:r>
              <a:rPr lang="pt-PT" dirty="0"/>
              <a:t> </a:t>
            </a:r>
            <a:r>
              <a:rPr lang="pt-PT" dirty="0" err="1"/>
              <a:t>Goals</a:t>
            </a:r>
            <a:r>
              <a:rPr lang="pt-PT" dirty="0"/>
              <a:t> (2017-2018)</a:t>
            </a:r>
          </a:p>
        </p:txBody>
      </p:sp>
      <p:sp>
        <p:nvSpPr>
          <p:cNvPr id="3" name="Marcador de Posição de Conteúdo 2"/>
          <p:cNvSpPr>
            <a:spLocks noGrp="1"/>
          </p:cNvSpPr>
          <p:nvPr>
            <p:ph idx="1"/>
          </p:nvPr>
        </p:nvSpPr>
        <p:spPr/>
        <p:txBody>
          <a:bodyPr>
            <a:normAutofit/>
          </a:bodyPr>
          <a:lstStyle/>
          <a:p>
            <a:r>
              <a:rPr lang="en-US" dirty="0"/>
              <a:t>Create a consistent and reliable network of international partners;</a:t>
            </a:r>
          </a:p>
          <a:p>
            <a:r>
              <a:rPr lang="en-US" dirty="0"/>
              <a:t>Create and share effective tools and methods in the frame of non-formal learning;</a:t>
            </a:r>
          </a:p>
          <a:p>
            <a:r>
              <a:rPr lang="en-US" dirty="0"/>
              <a:t>Create the “imagine, inspire, act” mentality;</a:t>
            </a:r>
          </a:p>
          <a:p>
            <a:r>
              <a:rPr lang="en-US" dirty="0"/>
              <a:t>Create a very interactive network where creativity and support on the network members “as one” must be clear and obvious;</a:t>
            </a:r>
          </a:p>
          <a:p>
            <a:r>
              <a:rPr lang="en-US" dirty="0"/>
              <a:t>Help member organizations to thrive for exploring new opportunities and methods;</a:t>
            </a:r>
          </a:p>
          <a:p>
            <a:r>
              <a:rPr lang="en-US" dirty="0"/>
              <a:t>Help and provide members by sharing developed materials, information, gained experience and support;</a:t>
            </a:r>
            <a:endParaRPr lang="pt-PT" dirty="0"/>
          </a:p>
        </p:txBody>
      </p:sp>
    </p:spTree>
    <p:extLst>
      <p:ext uri="{BB962C8B-B14F-4D97-AF65-F5344CB8AC3E}">
        <p14:creationId xmlns:p14="http://schemas.microsoft.com/office/powerpoint/2010/main" val="307570642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PT" dirty="0"/>
              <a:t>Long </a:t>
            </a:r>
            <a:r>
              <a:rPr lang="pt-PT" dirty="0" err="1"/>
              <a:t>Term</a:t>
            </a:r>
            <a:r>
              <a:rPr lang="pt-PT" dirty="0"/>
              <a:t> </a:t>
            </a:r>
            <a:r>
              <a:rPr lang="pt-PT" dirty="0" err="1"/>
              <a:t>Goals</a:t>
            </a:r>
            <a:r>
              <a:rPr lang="pt-PT" dirty="0"/>
              <a:t> (5 </a:t>
            </a:r>
            <a:r>
              <a:rPr lang="pt-PT" dirty="0" err="1"/>
              <a:t>Years</a:t>
            </a:r>
            <a:r>
              <a:rPr lang="pt-PT" dirty="0"/>
              <a:t>)</a:t>
            </a:r>
          </a:p>
        </p:txBody>
      </p:sp>
      <p:sp>
        <p:nvSpPr>
          <p:cNvPr id="3" name="Marcador de Posição de Conteúdo 2"/>
          <p:cNvSpPr>
            <a:spLocks noGrp="1"/>
          </p:cNvSpPr>
          <p:nvPr>
            <p:ph idx="1"/>
          </p:nvPr>
        </p:nvSpPr>
        <p:spPr/>
        <p:txBody>
          <a:bodyPr>
            <a:normAutofit/>
          </a:bodyPr>
          <a:lstStyle/>
          <a:p>
            <a:r>
              <a:rPr lang="en-US" dirty="0"/>
              <a:t>Be the number one choice as quality youth work providers amongst local &amp; international institutions;</a:t>
            </a:r>
          </a:p>
          <a:p>
            <a:r>
              <a:rPr lang="en-US" dirty="0"/>
              <a:t>Improve the quality of youth work in Europe by providing an exchange platform for tools and expertise;</a:t>
            </a:r>
          </a:p>
          <a:p>
            <a:r>
              <a:rPr lang="en-US" dirty="0"/>
              <a:t>Find innovative approaches to relevant topics;</a:t>
            </a:r>
          </a:p>
          <a:p>
            <a:r>
              <a:rPr lang="en-US" dirty="0"/>
              <a:t>Develop and implement projects with a socially-conscious and entrepreneurial approach;</a:t>
            </a:r>
          </a:p>
          <a:p>
            <a:r>
              <a:rPr lang="en-US" dirty="0"/>
              <a:t>Create a trustful and reliable network with international recognition.</a:t>
            </a:r>
            <a:endParaRPr lang="pt-PT" dirty="0"/>
          </a:p>
        </p:txBody>
      </p:sp>
    </p:spTree>
    <p:extLst>
      <p:ext uri="{BB962C8B-B14F-4D97-AF65-F5344CB8AC3E}">
        <p14:creationId xmlns:p14="http://schemas.microsoft.com/office/powerpoint/2010/main" val="335436929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PT" dirty="0" err="1"/>
              <a:t>Structure</a:t>
            </a:r>
            <a:endParaRPr lang="pt-PT" dirty="0"/>
          </a:p>
        </p:txBody>
      </p:sp>
      <p:sp>
        <p:nvSpPr>
          <p:cNvPr id="3" name="Marcador de Posição de Conteúdo 2"/>
          <p:cNvSpPr>
            <a:spLocks noGrp="1"/>
          </p:cNvSpPr>
          <p:nvPr>
            <p:ph idx="1"/>
          </p:nvPr>
        </p:nvSpPr>
        <p:spPr>
          <a:xfrm>
            <a:off x="818712" y="2315051"/>
            <a:ext cx="10554574" cy="4205017"/>
          </a:xfrm>
        </p:spPr>
        <p:txBody>
          <a:bodyPr>
            <a:normAutofit lnSpcReduction="10000"/>
          </a:bodyPr>
          <a:lstStyle/>
          <a:p>
            <a:r>
              <a:rPr lang="en-US" dirty="0"/>
              <a:t>Members of the network are organizations from various parts of Europe</a:t>
            </a:r>
          </a:p>
          <a:p>
            <a:r>
              <a:rPr lang="en-US" dirty="0"/>
              <a:t>The network is governed by an international board of 5 people:</a:t>
            </a:r>
          </a:p>
          <a:p>
            <a:pPr lvl="1"/>
            <a:r>
              <a:rPr lang="en-US" dirty="0"/>
              <a:t>Pavel </a:t>
            </a:r>
            <a:r>
              <a:rPr lang="en-US" dirty="0" err="1"/>
              <a:t>Vassiljev</a:t>
            </a:r>
            <a:endParaRPr lang="en-US" dirty="0"/>
          </a:p>
          <a:p>
            <a:pPr lvl="2"/>
            <a:r>
              <a:rPr lang="en-US" dirty="0"/>
              <a:t>Chief of Board</a:t>
            </a:r>
          </a:p>
          <a:p>
            <a:pPr lvl="1"/>
            <a:r>
              <a:rPr lang="en-US" dirty="0"/>
              <a:t>Jonas </a:t>
            </a:r>
            <a:r>
              <a:rPr lang="en-US" dirty="0" err="1"/>
              <a:t>Sidenius</a:t>
            </a:r>
            <a:endParaRPr lang="en-US" dirty="0"/>
          </a:p>
          <a:p>
            <a:pPr lvl="2"/>
            <a:r>
              <a:rPr lang="en-US" dirty="0"/>
              <a:t>Vice Chief of Board</a:t>
            </a:r>
          </a:p>
          <a:p>
            <a:pPr lvl="1"/>
            <a:r>
              <a:rPr lang="en-US" dirty="0"/>
              <a:t>Nuno Paixão</a:t>
            </a:r>
          </a:p>
          <a:p>
            <a:pPr lvl="2"/>
            <a:r>
              <a:rPr lang="en-US" dirty="0"/>
              <a:t>Secretary</a:t>
            </a:r>
          </a:p>
          <a:p>
            <a:pPr lvl="1"/>
            <a:r>
              <a:rPr lang="en-US" dirty="0"/>
              <a:t>Carlos Sousa</a:t>
            </a:r>
          </a:p>
          <a:p>
            <a:pPr lvl="2"/>
            <a:r>
              <a:rPr lang="en-US" dirty="0"/>
              <a:t>Treasurer</a:t>
            </a:r>
          </a:p>
          <a:p>
            <a:pPr lvl="1"/>
            <a:r>
              <a:rPr lang="en-US" dirty="0"/>
              <a:t>Ana del Valle</a:t>
            </a:r>
          </a:p>
          <a:p>
            <a:pPr lvl="2"/>
            <a:r>
              <a:rPr lang="en-US" dirty="0"/>
              <a:t>Communication’s Manager</a:t>
            </a:r>
          </a:p>
          <a:p>
            <a:endParaRPr lang="pt-PT" dirty="0"/>
          </a:p>
        </p:txBody>
      </p:sp>
    </p:spTree>
    <p:extLst>
      <p:ext uri="{BB962C8B-B14F-4D97-AF65-F5344CB8AC3E}">
        <p14:creationId xmlns:p14="http://schemas.microsoft.com/office/powerpoint/2010/main" val="14171374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PT" dirty="0" err="1"/>
              <a:t>Intangible</a:t>
            </a:r>
            <a:r>
              <a:rPr lang="pt-PT" dirty="0"/>
              <a:t> </a:t>
            </a:r>
            <a:r>
              <a:rPr lang="pt-PT" dirty="0" err="1"/>
              <a:t>Factors</a:t>
            </a:r>
            <a:endParaRPr lang="pt-PT" dirty="0"/>
          </a:p>
        </p:txBody>
      </p:sp>
      <p:sp>
        <p:nvSpPr>
          <p:cNvPr id="3" name="Marcador de Posição de Conteúdo 2"/>
          <p:cNvSpPr>
            <a:spLocks noGrp="1"/>
          </p:cNvSpPr>
          <p:nvPr>
            <p:ph idx="1"/>
          </p:nvPr>
        </p:nvSpPr>
        <p:spPr/>
        <p:txBody>
          <a:bodyPr/>
          <a:lstStyle/>
          <a:p>
            <a:r>
              <a:rPr lang="en-US" dirty="0"/>
              <a:t>The brand name and brand elements;</a:t>
            </a:r>
          </a:p>
          <a:p>
            <a:r>
              <a:rPr lang="en-US" dirty="0"/>
              <a:t>The </a:t>
            </a:r>
            <a:r>
              <a:rPr lang="en-US" dirty="0" err="1"/>
              <a:t>shokkin</a:t>
            </a:r>
            <a:r>
              <a:rPr lang="en-US" dirty="0"/>
              <a:t> feeling;</a:t>
            </a:r>
          </a:p>
          <a:p>
            <a:r>
              <a:rPr lang="en-US" dirty="0"/>
              <a:t>Sense of ownership and belonging;</a:t>
            </a:r>
          </a:p>
          <a:p>
            <a:r>
              <a:rPr lang="en-US" dirty="0"/>
              <a:t>Feeling of support and development;</a:t>
            </a:r>
          </a:p>
          <a:p>
            <a:r>
              <a:rPr lang="en-US" dirty="0"/>
              <a:t>Access to experience and support in various funds.</a:t>
            </a:r>
          </a:p>
        </p:txBody>
      </p:sp>
    </p:spTree>
    <p:extLst>
      <p:ext uri="{BB962C8B-B14F-4D97-AF65-F5344CB8AC3E}">
        <p14:creationId xmlns:p14="http://schemas.microsoft.com/office/powerpoint/2010/main" val="222615327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PT" dirty="0" err="1"/>
              <a:t>Tangible</a:t>
            </a:r>
            <a:r>
              <a:rPr lang="pt-PT" dirty="0"/>
              <a:t> </a:t>
            </a:r>
            <a:r>
              <a:rPr lang="pt-PT" dirty="0" err="1"/>
              <a:t>Factors</a:t>
            </a:r>
            <a:endParaRPr lang="pt-PT" dirty="0"/>
          </a:p>
        </p:txBody>
      </p:sp>
      <p:sp>
        <p:nvSpPr>
          <p:cNvPr id="3" name="Marcador de Posição de Conteúdo 2"/>
          <p:cNvSpPr>
            <a:spLocks noGrp="1"/>
          </p:cNvSpPr>
          <p:nvPr>
            <p:ph idx="1"/>
          </p:nvPr>
        </p:nvSpPr>
        <p:spPr/>
        <p:txBody>
          <a:bodyPr/>
          <a:lstStyle/>
          <a:p>
            <a:r>
              <a:rPr lang="en-US" dirty="0"/>
              <a:t>Common online promotion tools;</a:t>
            </a:r>
          </a:p>
          <a:p>
            <a:r>
              <a:rPr lang="en-US" dirty="0"/>
              <a:t>Common tangible brand elements; </a:t>
            </a:r>
          </a:p>
          <a:p>
            <a:r>
              <a:rPr lang="en-US" dirty="0"/>
              <a:t>Shared Project applications;</a:t>
            </a:r>
          </a:p>
          <a:p>
            <a:r>
              <a:rPr lang="en-US" dirty="0"/>
              <a:t>Manuals &amp; guidebooks;</a:t>
            </a:r>
          </a:p>
          <a:p>
            <a:r>
              <a:rPr lang="en-US" dirty="0"/>
              <a:t>Access to designers, web developers, trainers, project writers at a discounted price.</a:t>
            </a:r>
          </a:p>
        </p:txBody>
      </p:sp>
    </p:spTree>
    <p:extLst>
      <p:ext uri="{BB962C8B-B14F-4D97-AF65-F5344CB8AC3E}">
        <p14:creationId xmlns:p14="http://schemas.microsoft.com/office/powerpoint/2010/main" val="370242967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PT" dirty="0" err="1"/>
              <a:t>Activities</a:t>
            </a:r>
            <a:endParaRPr lang="pt-PT" dirty="0"/>
          </a:p>
        </p:txBody>
      </p:sp>
      <p:sp>
        <p:nvSpPr>
          <p:cNvPr id="3" name="Marcador de Posição de Conteúdo 2"/>
          <p:cNvSpPr>
            <a:spLocks noGrp="1"/>
          </p:cNvSpPr>
          <p:nvPr>
            <p:ph idx="1"/>
          </p:nvPr>
        </p:nvSpPr>
        <p:spPr/>
        <p:txBody>
          <a:bodyPr/>
          <a:lstStyle/>
          <a:p>
            <a:r>
              <a:rPr lang="en-US" dirty="0"/>
              <a:t>Common Erasmus+ K.A.1 &amp; K.A.2 projects;</a:t>
            </a:r>
          </a:p>
          <a:p>
            <a:endParaRPr lang="en-US" dirty="0"/>
          </a:p>
          <a:p>
            <a:r>
              <a:rPr lang="en-US" dirty="0"/>
              <a:t>Common council of Europe projects;</a:t>
            </a:r>
          </a:p>
          <a:p>
            <a:endParaRPr lang="en-US" dirty="0"/>
          </a:p>
          <a:p>
            <a:r>
              <a:rPr lang="en-US" dirty="0"/>
              <a:t>Common </a:t>
            </a:r>
            <a:r>
              <a:rPr lang="en-US" dirty="0" err="1"/>
              <a:t>Shokkin</a:t>
            </a:r>
            <a:r>
              <a:rPr lang="en-US" dirty="0"/>
              <a:t> International events.</a:t>
            </a:r>
          </a:p>
        </p:txBody>
      </p:sp>
    </p:spTree>
    <p:extLst>
      <p:ext uri="{BB962C8B-B14F-4D97-AF65-F5344CB8AC3E}">
        <p14:creationId xmlns:p14="http://schemas.microsoft.com/office/powerpoint/2010/main" val="112603003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m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06456" y="112644"/>
            <a:ext cx="1800000" cy="1800000"/>
          </a:xfrm>
          <a:prstGeom prst="rect">
            <a:avLst/>
          </a:prstGeom>
        </p:spPr>
      </p:pic>
      <p:pic>
        <p:nvPicPr>
          <p:cNvPr id="5" name="Imagem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383545" y="1208243"/>
            <a:ext cx="1800000" cy="1800000"/>
          </a:xfrm>
          <a:prstGeom prst="rect">
            <a:avLst/>
          </a:prstGeom>
        </p:spPr>
      </p:pic>
      <p:pic>
        <p:nvPicPr>
          <p:cNvPr id="6" name="Imagem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282748" y="69704"/>
            <a:ext cx="1800000" cy="1800000"/>
          </a:xfrm>
          <a:prstGeom prst="rect">
            <a:avLst/>
          </a:prstGeom>
        </p:spPr>
      </p:pic>
      <p:pic>
        <p:nvPicPr>
          <p:cNvPr id="7" name="Imagem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082748" y="1208243"/>
            <a:ext cx="1800000" cy="1800000"/>
          </a:xfrm>
          <a:prstGeom prst="rect">
            <a:avLst/>
          </a:prstGeom>
        </p:spPr>
      </p:pic>
      <p:pic>
        <p:nvPicPr>
          <p:cNvPr id="8" name="Imagem 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259040" y="112644"/>
            <a:ext cx="1800000" cy="1800000"/>
          </a:xfrm>
          <a:prstGeom prst="rect">
            <a:avLst/>
          </a:prstGeom>
        </p:spPr>
      </p:pic>
      <p:pic>
        <p:nvPicPr>
          <p:cNvPr id="9" name="Imagem 8"/>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0072292" y="1208243"/>
            <a:ext cx="1800000" cy="1800000"/>
          </a:xfrm>
          <a:prstGeom prst="rect">
            <a:avLst/>
          </a:prstGeom>
        </p:spPr>
      </p:pic>
      <p:pic>
        <p:nvPicPr>
          <p:cNvPr id="10" name="Imagem 9"/>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31462" y="2585322"/>
            <a:ext cx="1800000" cy="1800000"/>
          </a:xfrm>
          <a:prstGeom prst="rect">
            <a:avLst/>
          </a:prstGeom>
        </p:spPr>
      </p:pic>
      <p:pic>
        <p:nvPicPr>
          <p:cNvPr id="11" name="Imagem 10"/>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4333722" y="2563852"/>
            <a:ext cx="1800000" cy="1800000"/>
          </a:xfrm>
          <a:prstGeom prst="rect">
            <a:avLst/>
          </a:prstGeom>
        </p:spPr>
      </p:pic>
      <p:pic>
        <p:nvPicPr>
          <p:cNvPr id="12" name="Imagem 11"/>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8077520" y="2585322"/>
            <a:ext cx="1800000" cy="1800000"/>
          </a:xfrm>
          <a:prstGeom prst="rect">
            <a:avLst/>
          </a:prstGeom>
        </p:spPr>
      </p:pic>
      <p:pic>
        <p:nvPicPr>
          <p:cNvPr id="13" name="Imagem 12"/>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2295713" y="3702391"/>
            <a:ext cx="1800000" cy="1800000"/>
          </a:xfrm>
          <a:prstGeom prst="rect">
            <a:avLst/>
          </a:prstGeom>
        </p:spPr>
      </p:pic>
      <p:pic>
        <p:nvPicPr>
          <p:cNvPr id="14" name="Imagem 13"/>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10141771" y="3493096"/>
            <a:ext cx="1800000" cy="1800000"/>
          </a:xfrm>
          <a:prstGeom prst="rect">
            <a:avLst/>
          </a:prstGeom>
        </p:spPr>
      </p:pic>
      <p:pic>
        <p:nvPicPr>
          <p:cNvPr id="15" name="Imagem 14"/>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6397973" y="3680921"/>
            <a:ext cx="1800000" cy="1800000"/>
          </a:xfrm>
          <a:prstGeom prst="rect">
            <a:avLst/>
          </a:prstGeom>
        </p:spPr>
      </p:pic>
      <p:pic>
        <p:nvPicPr>
          <p:cNvPr id="16" name="Imagem 15"/>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298700" y="5052522"/>
            <a:ext cx="1800000" cy="1800000"/>
          </a:xfrm>
          <a:prstGeom prst="rect">
            <a:avLst/>
          </a:prstGeom>
        </p:spPr>
      </p:pic>
      <p:pic>
        <p:nvPicPr>
          <p:cNvPr id="17" name="Imagem 16"/>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4304554" y="4951983"/>
            <a:ext cx="1800000" cy="1800000"/>
          </a:xfrm>
          <a:prstGeom prst="rect">
            <a:avLst/>
          </a:prstGeom>
        </p:spPr>
      </p:pic>
      <p:pic>
        <p:nvPicPr>
          <p:cNvPr id="18" name="Imagem 17"/>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8077520" y="5052522"/>
            <a:ext cx="1800000" cy="1800000"/>
          </a:xfrm>
          <a:prstGeom prst="rect">
            <a:avLst/>
          </a:prstGeom>
        </p:spPr>
      </p:pic>
    </p:spTree>
    <p:extLst>
      <p:ext uri="{BB962C8B-B14F-4D97-AF65-F5344CB8AC3E}">
        <p14:creationId xmlns:p14="http://schemas.microsoft.com/office/powerpoint/2010/main" val="403205695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itação">
  <a:themeElements>
    <a:clrScheme name="Citação">
      <a:dk1>
        <a:sysClr val="windowText" lastClr="000000"/>
      </a:dk1>
      <a:lt1>
        <a:sysClr val="window" lastClr="FFFFFF"/>
      </a:lt1>
      <a:dk2>
        <a:srgbClr val="212121"/>
      </a:dk2>
      <a:lt2>
        <a:srgbClr val="636363"/>
      </a:lt2>
      <a:accent1>
        <a:srgbClr val="00C6BB"/>
      </a:accent1>
      <a:accent2>
        <a:srgbClr val="6FEBA0"/>
      </a:accent2>
      <a:accent3>
        <a:srgbClr val="B6DF5E"/>
      </a:accent3>
      <a:accent4>
        <a:srgbClr val="EFB251"/>
      </a:accent4>
      <a:accent5>
        <a:srgbClr val="EF755F"/>
      </a:accent5>
      <a:accent6>
        <a:srgbClr val="ED515C"/>
      </a:accent6>
      <a:hlink>
        <a:srgbClr val="8F8F8F"/>
      </a:hlink>
      <a:folHlink>
        <a:srgbClr val="A5A5A5"/>
      </a:folHlink>
    </a:clrScheme>
    <a:fontScheme name="Citação">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Citação">
      <a:fillStyleLst>
        <a:solidFill>
          <a:schemeClr val="phClr"/>
        </a:solidFill>
        <a:gradFill rotWithShape="1">
          <a:gsLst>
            <a:gs pos="0">
              <a:schemeClr val="phClr">
                <a:tint val="80000"/>
                <a:lumMod val="105000"/>
              </a:schemeClr>
            </a:gs>
            <a:gs pos="100000">
              <a:schemeClr val="phClr">
                <a:tint val="90000"/>
              </a:schemeClr>
            </a:gs>
          </a:gsLst>
          <a:lin ang="5400000" scaled="0"/>
        </a:gradFill>
        <a:blipFill rotWithShape="1">
          <a:blip xmlns:r="http://schemas.openxmlformats.org/officeDocument/2006/relationships" r:embed="rId1">
            <a:duotone>
              <a:schemeClr val="phClr">
                <a:tint val="98000"/>
                <a:lumMod val="102000"/>
              </a:schemeClr>
              <a:schemeClr val="phClr">
                <a:shade val="98000"/>
                <a:lumMod val="98000"/>
              </a:schemeClr>
            </a:duotone>
          </a:blip>
          <a:tile tx="0" ty="0" sx="100000" sy="100000" flip="none" algn="tl"/>
        </a:blipFill>
      </a:fillStyleLst>
      <a:lnStyleLst>
        <a:ln w="9525" cap="rnd" cmpd="sng" algn="ctr">
          <a:solidFill>
            <a:schemeClr val="ph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effectStyle>
        <a:effectStyle>
          <a:effectLst>
            <a:innerShdw blurRad="63500" dist="25400" dir="13500000">
              <a:srgbClr val="000000">
                <a:alpha val="75000"/>
              </a:srgbClr>
            </a:innerShdw>
          </a:effectLst>
        </a:effectStyle>
      </a:effectStyleLst>
      <a:bgFillStyleLst>
        <a:solidFill>
          <a:schemeClr val="phClr"/>
        </a:solidFill>
        <a:gradFill rotWithShape="1">
          <a:gsLst>
            <a:gs pos="0">
              <a:schemeClr val="phClr">
                <a:tint val="100000"/>
              </a:schemeClr>
            </a:gs>
            <a:gs pos="100000">
              <a:schemeClr val="phClr">
                <a:tint val="84000"/>
                <a:shade val="84000"/>
                <a:lumMod val="90000"/>
              </a:schemeClr>
            </a:gs>
          </a:gsLst>
          <a:lin ang="5400000" scaled="0"/>
        </a:gradFill>
        <a:gradFill rotWithShape="1">
          <a:gsLst>
            <a:gs pos="0">
              <a:schemeClr val="phClr">
                <a:tint val="84000"/>
                <a:shade val="90000"/>
                <a:satMod val="120000"/>
                <a:lumMod val="90000"/>
              </a:schemeClr>
            </a:gs>
            <a:gs pos="100000">
              <a:schemeClr val="phClr"/>
            </a:gs>
          </a:gsLst>
          <a:lin ang="5400000" scaled="0"/>
        </a:gradFill>
      </a:bgFillStyleLst>
    </a:fmtScheme>
  </a:themeElements>
  <a:objectDefaults/>
  <a:extraClrSchemeLst/>
  <a:extLst>
    <a:ext uri="{05A4C25C-085E-4340-85A3-A5531E510DB2}">
      <thm15:themeFamily xmlns="" xmlns:thm15="http://schemas.microsoft.com/office/thememl/2012/main" name="Quotable" id="{39EC5628-30ED-4578-ACD8-9820EDB8E15A}" vid="{6F3559E9-1A4C-49D8-94D4-F41003531C49}"/>
    </a:ext>
  </a:extLst>
</a:theme>
</file>

<file path=docProps/app.xml><?xml version="1.0" encoding="utf-8"?>
<Properties xmlns="http://schemas.openxmlformats.org/officeDocument/2006/extended-properties" xmlns:vt="http://schemas.openxmlformats.org/officeDocument/2006/docPropsVTypes">
  <Template>TM03457503[[fn=Citação]]</Template>
  <TotalTime>83</TotalTime>
  <Words>1093</Words>
  <Application>Microsoft Office PowerPoint</Application>
  <PresentationFormat>Custom</PresentationFormat>
  <Paragraphs>111</Paragraphs>
  <Slides>16</Slides>
  <Notes>0</Notes>
  <HiddenSlides>0</HiddenSlides>
  <MMClips>0</MMClips>
  <ScaleCrop>false</ScaleCrop>
  <HeadingPairs>
    <vt:vector size="4" baseType="variant">
      <vt:variant>
        <vt:lpstr>Theme</vt:lpstr>
      </vt:variant>
      <vt:variant>
        <vt:i4>1</vt:i4>
      </vt:variant>
      <vt:variant>
        <vt:lpstr>Slide Titles</vt:lpstr>
      </vt:variant>
      <vt:variant>
        <vt:i4>16</vt:i4>
      </vt:variant>
    </vt:vector>
  </HeadingPairs>
  <TitlesOfParts>
    <vt:vector size="17" baseType="lpstr">
      <vt:lpstr>Citação</vt:lpstr>
      <vt:lpstr>PowerPoint Presentation</vt:lpstr>
      <vt:lpstr>Brief Description</vt:lpstr>
      <vt:lpstr>Mission</vt:lpstr>
      <vt:lpstr>Vision</vt:lpstr>
      <vt:lpstr>Values</vt:lpstr>
      <vt:lpstr>Target Groups</vt:lpstr>
      <vt:lpstr>Needs of Primary Target Group</vt:lpstr>
      <vt:lpstr>Needs of Secondary Target Groups</vt:lpstr>
      <vt:lpstr>Needs of Secondary Target Groups</vt:lpstr>
      <vt:lpstr>Short Term Goals (2017-2018)</vt:lpstr>
      <vt:lpstr>Long Term Goals (5 Years)</vt:lpstr>
      <vt:lpstr>Structure</vt:lpstr>
      <vt:lpstr>Intangible Factors</vt:lpstr>
      <vt:lpstr>Tangible Factors</vt:lpstr>
      <vt:lpstr>Activities</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Nuno Paixão</dc:creator>
  <cp:lastModifiedBy>pavel</cp:lastModifiedBy>
  <cp:revision>11</cp:revision>
  <dcterms:created xsi:type="dcterms:W3CDTF">2017-03-01T16:56:25Z</dcterms:created>
  <dcterms:modified xsi:type="dcterms:W3CDTF">2017-03-23T16:59:26Z</dcterms:modified>
</cp:coreProperties>
</file>